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7" r:id="rId5"/>
    <p:sldId id="308" r:id="rId6"/>
    <p:sldId id="309" r:id="rId7"/>
    <p:sldId id="310" r:id="rId8"/>
    <p:sldId id="311" r:id="rId9"/>
    <p:sldId id="317" r:id="rId10"/>
    <p:sldId id="316" r:id="rId11"/>
    <p:sldId id="312" r:id="rId12"/>
    <p:sldId id="313" r:id="rId13"/>
    <p:sldId id="314" r:id="rId14"/>
    <p:sldId id="318" r:id="rId15"/>
    <p:sldId id="319" r:id="rId16"/>
    <p:sldId id="320" r:id="rId17"/>
    <p:sldId id="321" r:id="rId18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>
      <p:cViewPr varScale="1">
        <p:scale>
          <a:sx n="162" d="100"/>
          <a:sy n="162" d="100"/>
        </p:scale>
        <p:origin x="100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Crook County Jail Overtime expeditures by year</a:t>
            </a:r>
          </a:p>
        </c:rich>
      </c:tx>
      <c:overlay val="0"/>
      <c:spPr>
        <a:noFill/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Overtime days per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107</c:v>
                </c:pt>
                <c:pt idx="2">
                  <c:v>171</c:v>
                </c:pt>
                <c:pt idx="3">
                  <c:v>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4618536"/>
        <c:axId val="47462010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3DChart>
      <c:catAx>
        <c:axId val="47461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20104"/>
        <c:crosses val="autoZero"/>
        <c:auto val="1"/>
        <c:lblAlgn val="ctr"/>
        <c:lblOffset val="100"/>
        <c:noMultiLvlLbl val="0"/>
      </c:catAx>
      <c:valAx>
        <c:axId val="47462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18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Crook County Jail Overtime expeditures by year</a:t>
            </a:r>
          </a:p>
        </c:rich>
      </c:tx>
      <c:layout/>
      <c:overlay val="0"/>
      <c:spPr>
        <a:noFill/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753336"/>
        <c:axId val="609749416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3DChart>
      <c:catAx>
        <c:axId val="60975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49416"/>
        <c:crosses val="autoZero"/>
        <c:auto val="1"/>
        <c:lblAlgn val="ctr"/>
        <c:lblOffset val="100"/>
        <c:noMultiLvlLbl val="0"/>
      </c:catAx>
      <c:valAx>
        <c:axId val="60974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3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CFS</c:v>
                </c:pt>
                <c:pt idx="1">
                  <c:v>Arrests</c:v>
                </c:pt>
                <c:pt idx="2">
                  <c:v>Self Init</c:v>
                </c:pt>
                <c:pt idx="3">
                  <c:v>Population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11193</c:v>
                </c:pt>
                <c:pt idx="1">
                  <c:v>464</c:v>
                </c:pt>
                <c:pt idx="2">
                  <c:v>5426</c:v>
                </c:pt>
                <c:pt idx="3">
                  <c:v>23531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CFS</c:v>
                </c:pt>
                <c:pt idx="1">
                  <c:v>Arrests</c:v>
                </c:pt>
                <c:pt idx="2">
                  <c:v>Self Init</c:v>
                </c:pt>
                <c:pt idx="3">
                  <c:v>Population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11847</c:v>
                </c:pt>
                <c:pt idx="1">
                  <c:v>360</c:v>
                </c:pt>
                <c:pt idx="2">
                  <c:v>5090</c:v>
                </c:pt>
                <c:pt idx="3">
                  <c:v>24403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CFS</c:v>
                </c:pt>
                <c:pt idx="1">
                  <c:v>Arrests</c:v>
                </c:pt>
                <c:pt idx="2">
                  <c:v>Self Init</c:v>
                </c:pt>
                <c:pt idx="3">
                  <c:v>Population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16333</c:v>
                </c:pt>
                <c:pt idx="1">
                  <c:v>580</c:v>
                </c:pt>
                <c:pt idx="2">
                  <c:v>5370</c:v>
                </c:pt>
                <c:pt idx="3">
                  <c:v>25079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757648"/>
        <c:axId val="609754120"/>
        <c:axId val="0"/>
      </c:bar3DChart>
      <c:catAx>
        <c:axId val="6097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4120"/>
        <c:crosses val="autoZero"/>
        <c:auto val="1"/>
        <c:lblAlgn val="ctr"/>
        <c:lblOffset val="100"/>
        <c:noMultiLvlLbl val="0"/>
      </c:catAx>
      <c:valAx>
        <c:axId val="60975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7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57134998041189E-2"/>
          <c:y val="0.18573802529035277"/>
          <c:w val="0.903609534775481"/>
          <c:h val="0.661448051461341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Self-Intitiated Activities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Sheet1!$B$8:$E$8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Sheet1!$B$9:$E$9</c:f>
              <c:numCache>
                <c:formatCode>#,##0</c:formatCode>
                <c:ptCount val="4"/>
                <c:pt idx="0">
                  <c:v>5426</c:v>
                </c:pt>
                <c:pt idx="1">
                  <c:v>5090</c:v>
                </c:pt>
                <c:pt idx="2">
                  <c:v>5370</c:v>
                </c:pt>
                <c:pt idx="3">
                  <c:v>3705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7B-41DC-973B-CDE69F6F456C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Projected SIA through EOY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numRef>
              <c:f>Sheet1!$B$8:$E$8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Sheet1!$B$10:$E$10</c:f>
              <c:numCache>
                <c:formatCode>General</c:formatCode>
                <c:ptCount val="4"/>
                <c:pt idx="3" formatCode="#,##0">
                  <c:v>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7B-41DC-973B-CDE69F6F4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9750984"/>
        <c:axId val="609752552"/>
      </c:barChart>
      <c:lineChart>
        <c:grouping val="standard"/>
        <c:varyColors val="0"/>
        <c:ser>
          <c:idx val="3"/>
          <c:order val="3"/>
          <c:tx>
            <c:strRef>
              <c:f>Sheet1!$A$12</c:f>
              <c:strCache>
                <c:ptCount val="1"/>
                <c:pt idx="0">
                  <c:v>Calls for Service per 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Sheet1!$B$8:$E$8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Sheet1!$B$12:$E$12</c:f>
              <c:numCache>
                <c:formatCode>0.00</c:formatCode>
                <c:ptCount val="4"/>
                <c:pt idx="0">
                  <c:v>2.0628455584224108</c:v>
                </c:pt>
                <c:pt idx="1">
                  <c:v>2.3275049115913555</c:v>
                </c:pt>
                <c:pt idx="2">
                  <c:v>3.0415270018621974</c:v>
                </c:pt>
                <c:pt idx="3">
                  <c:v>3.8548752834467122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87B-41DC-973B-CDE69F6F4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753728"/>
        <c:axId val="60975020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Calls for Service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4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Sheet1!$B$8:$E$8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Sheet1!$B$11:$E$11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11193</c:v>
                      </c:pt>
                      <c:pt idx="1">
                        <c:v>11847</c:v>
                      </c:pt>
                      <c:pt idx="2">
                        <c:v>16333</c:v>
                      </c:pt>
                      <c:pt idx="3">
                        <c:v>17000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587B-41DC-973B-CDE69F6F456C}"/>
                  </c:ext>
                </c:extLst>
              </c15:ser>
            </c15:filteredLineSeries>
          </c:ext>
        </c:extLst>
      </c:lineChart>
      <c:catAx>
        <c:axId val="60975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2552"/>
        <c:crosses val="autoZero"/>
        <c:auto val="1"/>
        <c:lblAlgn val="ctr"/>
        <c:lblOffset val="100"/>
        <c:noMultiLvlLbl val="0"/>
      </c:catAx>
      <c:valAx>
        <c:axId val="60975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0984"/>
        <c:crosses val="autoZero"/>
        <c:crossBetween val="between"/>
      </c:valAx>
      <c:valAx>
        <c:axId val="609750200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3728"/>
        <c:crosses val="max"/>
        <c:crossBetween val="between"/>
      </c:valAx>
      <c:catAx>
        <c:axId val="60975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750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Person Crimes</c:v>
                </c:pt>
                <c:pt idx="1">
                  <c:v>Property Crimes</c:v>
                </c:pt>
                <c:pt idx="2">
                  <c:v>Society Crimes</c:v>
                </c:pt>
                <c:pt idx="3">
                  <c:v>Other Crimes</c:v>
                </c:pt>
                <c:pt idx="4">
                  <c:v>Totals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94</c:v>
                </c:pt>
                <c:pt idx="1">
                  <c:v>190</c:v>
                </c:pt>
                <c:pt idx="2">
                  <c:v>253</c:v>
                </c:pt>
                <c:pt idx="3">
                  <c:v>86</c:v>
                </c:pt>
                <c:pt idx="4">
                  <c:v>623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Person Crimes</c:v>
                </c:pt>
                <c:pt idx="1">
                  <c:v>Property Crimes</c:v>
                </c:pt>
                <c:pt idx="2">
                  <c:v>Society Crimes</c:v>
                </c:pt>
                <c:pt idx="3">
                  <c:v>Other Crimes</c:v>
                </c:pt>
                <c:pt idx="4">
                  <c:v>Totals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143</c:v>
                </c:pt>
                <c:pt idx="1">
                  <c:v>164</c:v>
                </c:pt>
                <c:pt idx="2">
                  <c:v>250</c:v>
                </c:pt>
                <c:pt idx="3">
                  <c:v>344</c:v>
                </c:pt>
                <c:pt idx="4">
                  <c:v>901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Person Crimes</c:v>
                </c:pt>
                <c:pt idx="1">
                  <c:v>Property Crimes</c:v>
                </c:pt>
                <c:pt idx="2">
                  <c:v>Society Crimes</c:v>
                </c:pt>
                <c:pt idx="3">
                  <c:v>Other Crimes</c:v>
                </c:pt>
                <c:pt idx="4">
                  <c:v>Totals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140</c:v>
                </c:pt>
                <c:pt idx="1">
                  <c:v>178</c:v>
                </c:pt>
                <c:pt idx="2">
                  <c:v>372</c:v>
                </c:pt>
                <c:pt idx="3">
                  <c:v>361</c:v>
                </c:pt>
                <c:pt idx="4">
                  <c:v>1051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747064"/>
        <c:axId val="609758040"/>
        <c:axId val="606802584"/>
      </c:bar3DChart>
      <c:catAx>
        <c:axId val="60974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8040"/>
        <c:crosses val="autoZero"/>
        <c:auto val="1"/>
        <c:lblAlgn val="ctr"/>
        <c:lblOffset val="100"/>
        <c:noMultiLvlLbl val="0"/>
      </c:catAx>
      <c:valAx>
        <c:axId val="60975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47064"/>
        <c:crosses val="autoZero"/>
        <c:crossBetween val="between"/>
      </c:valAx>
      <c:serAx>
        <c:axId val="606802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5804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1BBEC-7248-43D6-B4E3-E2920562DBB6}" type="doc">
      <dgm:prSet loTypeId="urn:microsoft.com/office/officeart/2005/8/layout/orgChart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4B8843F-A90B-4B3F-A3D8-251C081B3E5E}">
      <dgm:prSet phldrT="[Text]"/>
      <dgm:spPr>
        <a:xfrm>
          <a:off x="1033630" y="262"/>
          <a:ext cx="412635" cy="206317"/>
        </a:xfrm>
        <a:gradFill rotWithShape="0">
          <a:gsLst>
            <a:gs pos="0">
              <a:srgbClr val="A5A5A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</a:t>
          </a:r>
        </a:p>
        <a:p>
          <a:r>
            <a:rPr lang="en-US" b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Sheriff</a:t>
          </a:r>
          <a:endParaRPr lang="en-US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DBCA184-817F-4665-A8EF-9126BD171243}" type="parTrans" cxnId="{60487385-97D3-4D26-BC72-9175B293FC93}">
      <dgm:prSet/>
      <dgm:spPr/>
      <dgm:t>
        <a:bodyPr/>
        <a:lstStyle/>
        <a:p>
          <a:endParaRPr lang="en-US"/>
        </a:p>
      </dgm:t>
    </dgm:pt>
    <dgm:pt modelId="{E26512AD-91DE-4C75-8971-30219D62185F}" type="sibTrans" cxnId="{60487385-97D3-4D26-BC72-9175B293FC93}">
      <dgm:prSet/>
      <dgm:spPr/>
      <dgm:t>
        <a:bodyPr/>
        <a:lstStyle/>
        <a:p>
          <a:endParaRPr lang="en-US"/>
        </a:p>
      </dgm:t>
    </dgm:pt>
    <dgm:pt modelId="{FCB7CEDB-464A-42A7-8AB6-C74EE7576BDA}" type="asst">
      <dgm:prSet phldrT="[Text]"/>
      <dgm:spPr>
        <a:xfrm>
          <a:off x="783986" y="293233"/>
          <a:ext cx="412635" cy="206317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Adminstration Undersheriff</a:t>
          </a:r>
          <a:endParaRPr lang="en-US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44F8C93-6CAB-4C0D-93FF-AE46FE15D300}" type="parTrans" cxnId="{C54E18AC-6FFF-45ED-A012-8DC7548F5220}">
      <dgm:prSet/>
      <dgm:spPr>
        <a:xfrm>
          <a:off x="1150901" y="206579"/>
          <a:ext cx="91440" cy="189812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AF07573-CE7D-4137-A88B-D046F7DE05BB}" type="sibTrans" cxnId="{C54E18AC-6FFF-45ED-A012-8DC7548F5220}">
      <dgm:prSet/>
      <dgm:spPr/>
      <dgm:t>
        <a:bodyPr/>
        <a:lstStyle/>
        <a:p>
          <a:endParaRPr lang="en-US"/>
        </a:p>
      </dgm:t>
    </dgm:pt>
    <dgm:pt modelId="{6DA387F9-6476-4FB1-8188-AEA3816DB843}">
      <dgm:prSet phldrT="[Text]"/>
      <dgm:spPr>
        <a:xfrm>
          <a:off x="1033630" y="586204"/>
          <a:ext cx="412635" cy="206317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 Jail Lieutenant</a:t>
          </a:r>
          <a:endParaRPr lang="en-U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D7FF23F-1418-4ACA-A75D-56F6BB07D8C7}" type="parTrans" cxnId="{8EDB3E10-F9FB-4D34-A26E-0D7534F11F61}">
      <dgm:prSet/>
      <dgm:spPr>
        <a:xfrm>
          <a:off x="1194227" y="206579"/>
          <a:ext cx="91440" cy="379624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940F788C-9720-4241-A931-98AA4E38173B}" type="sibTrans" cxnId="{8EDB3E10-F9FB-4D34-A26E-0D7534F11F61}">
      <dgm:prSet/>
      <dgm:spPr/>
      <dgm:t>
        <a:bodyPr/>
        <a:lstStyle/>
        <a:p>
          <a:endParaRPr lang="en-US"/>
        </a:p>
      </dgm:t>
    </dgm:pt>
    <dgm:pt modelId="{0B84405F-FCFD-482A-A39A-F3CC97C4BDDB}">
      <dgm:prSet/>
      <dgm:spPr>
        <a:xfrm>
          <a:off x="507526" y="1465116"/>
          <a:ext cx="412635" cy="242852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[2]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2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 Sergeant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2251E2B-30F8-4F1C-A179-6B46EFC563FB}" type="parTrans" cxnId="{524E1B36-8D51-490B-82F1-FDAC7925D0E2}">
      <dgm:prSet/>
      <dgm:spPr>
        <a:xfrm>
          <a:off x="713844" y="792521"/>
          <a:ext cx="526103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390A63F-CD65-4B31-B052-869711F41F2C}" type="sibTrans" cxnId="{524E1B36-8D51-490B-82F1-FDAC7925D0E2}">
      <dgm:prSet/>
      <dgm:spPr/>
      <dgm:t>
        <a:bodyPr/>
        <a:lstStyle/>
        <a:p>
          <a:endParaRPr lang="en-US"/>
        </a:p>
      </dgm:t>
    </dgm:pt>
    <dgm:pt modelId="{5B758B5C-9D9D-458A-8E1B-DD3EC04F9242}">
      <dgm:prSet/>
      <dgm:spPr>
        <a:xfrm>
          <a:off x="8238" y="1465116"/>
          <a:ext cx="412635" cy="251358"/>
        </a:xfr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[1]</a:t>
          </a:r>
        </a:p>
        <a:p>
          <a:r>
            <a:rPr lang="en-US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Team 1</a:t>
          </a:r>
        </a:p>
        <a:p>
          <a:r>
            <a:rPr lang="en-US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Jail Sergeant/Vacant</a:t>
          </a:r>
          <a:endParaRPr lang="en-US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87F441F5-DE4E-4774-BA32-F06DC0B92378}" type="parTrans" cxnId="{6C53C022-2F73-44DD-8BB3-C9E26EC6A402}">
      <dgm:prSet/>
      <dgm:spPr>
        <a:xfrm>
          <a:off x="214555" y="792521"/>
          <a:ext cx="1025391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4CE92CC-C4C6-48D4-896C-E34002176E37}" type="sibTrans" cxnId="{6C53C022-2F73-44DD-8BB3-C9E26EC6A402}">
      <dgm:prSet/>
      <dgm:spPr/>
      <dgm:t>
        <a:bodyPr/>
        <a:lstStyle/>
        <a:p>
          <a:endParaRPr lang="en-US"/>
        </a:p>
      </dgm:t>
    </dgm:pt>
    <dgm:pt modelId="{413E9DC2-B26D-4E42-BFC3-2BD2DE4B6E37}">
      <dgm:prSet/>
      <dgm:spPr>
        <a:xfrm>
          <a:off x="111397" y="180312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[5]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0F3AE79-E1AF-4DEA-A06D-4AFA0F4280D2}" type="parTrans" cxnId="{C534D5BE-F6D6-4483-B00D-E05E4CA73FA8}">
      <dgm:prSet/>
      <dgm:spPr>
        <a:xfrm>
          <a:off x="3781" y="1716475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ED8B0A-D438-435F-8606-599CB50FBFBB}" type="sibTrans" cxnId="{C534D5BE-F6D6-4483-B00D-E05E4CA73FA8}">
      <dgm:prSet/>
      <dgm:spPr/>
      <dgm:t>
        <a:bodyPr/>
        <a:lstStyle/>
        <a:p>
          <a:endParaRPr lang="en-US"/>
        </a:p>
      </dgm:t>
    </dgm:pt>
    <dgm:pt modelId="{EC21BE57-4149-4FD5-9273-423C8F43D9E4}">
      <dgm:prSet/>
      <dgm:spPr>
        <a:xfrm>
          <a:off x="610685" y="1794622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[6]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80499B6-0549-4361-A458-327E96D3A838}" type="parTrans" cxnId="{2FBDA13B-0B23-4F45-B2B0-E39BF14B91AB}">
      <dgm:prSet/>
      <dgm:spPr>
        <a:xfrm>
          <a:off x="503070" y="1707969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52C8046-9B32-4737-BD66-7D894FA07820}" type="sibTrans" cxnId="{2FBDA13B-0B23-4F45-B2B0-E39BF14B91AB}">
      <dgm:prSet/>
      <dgm:spPr/>
      <dgm:t>
        <a:bodyPr/>
        <a:lstStyle/>
        <a:p>
          <a:endParaRPr lang="en-US"/>
        </a:p>
      </dgm:t>
    </dgm:pt>
    <dgm:pt modelId="{E1BBAE59-604B-44F9-9C05-C6CD0FBA7CC8}">
      <dgm:prSet/>
      <dgm:spPr>
        <a:xfrm>
          <a:off x="1006815" y="1465116"/>
          <a:ext cx="412635" cy="238595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[3]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3 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 Corporal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CDC4251-89C0-416F-997B-5602554004C3}" type="parTrans" cxnId="{A208B1F8-FE2A-49A9-895A-62ADAF4A3F4E}">
      <dgm:prSet/>
      <dgm:spPr>
        <a:xfrm>
          <a:off x="1167412" y="792521"/>
          <a:ext cx="91440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B16943-78E8-408E-A7BB-8F61D281B407}" type="sibTrans" cxnId="{A208B1F8-FE2A-49A9-895A-62ADAF4A3F4E}">
      <dgm:prSet/>
      <dgm:spPr/>
      <dgm:t>
        <a:bodyPr/>
        <a:lstStyle/>
        <a:p>
          <a:endParaRPr lang="en-US"/>
        </a:p>
      </dgm:t>
    </dgm:pt>
    <dgm:pt modelId="{9B21E012-D745-4EF4-87AB-D221459D8C50}">
      <dgm:prSet/>
      <dgm:spPr>
        <a:xfrm>
          <a:off x="111397" y="209609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[9]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E86756C-D265-42DB-8500-3FE5E97E08DA}" type="parTrans" cxnId="{869BD444-1D4A-4E6A-8F52-9C5438956EA1}">
      <dgm:prSet/>
      <dgm:spPr>
        <a:xfrm>
          <a:off x="3781" y="1716475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F7F5A53-8991-44FD-8932-303ACFBE69D1}" type="sibTrans" cxnId="{869BD444-1D4A-4E6A-8F52-9C5438956EA1}">
      <dgm:prSet/>
      <dgm:spPr/>
      <dgm:t>
        <a:bodyPr/>
        <a:lstStyle/>
        <a:p>
          <a:endParaRPr lang="en-US"/>
        </a:p>
      </dgm:t>
    </dgm:pt>
    <dgm:pt modelId="{4B7F313D-2196-4DD6-83E8-812E6C6B71C4}">
      <dgm:prSet/>
      <dgm:spPr>
        <a:xfrm>
          <a:off x="1506103" y="1465116"/>
          <a:ext cx="412635" cy="206317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[4]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4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 Corporal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44A8FE5-8680-43F0-948E-409EBD09A930}" type="parTrans" cxnId="{24E27728-457E-4320-83C9-D62FD7F87987}">
      <dgm:prSet/>
      <dgm:spPr>
        <a:xfrm>
          <a:off x="1239947" y="792521"/>
          <a:ext cx="472473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CC999281-03BF-4E69-B955-C7B350279BC8}" type="sibTrans" cxnId="{24E27728-457E-4320-83C9-D62FD7F87987}">
      <dgm:prSet/>
      <dgm:spPr/>
      <dgm:t>
        <a:bodyPr/>
        <a:lstStyle/>
        <a:p>
          <a:endParaRPr lang="en-US"/>
        </a:p>
      </dgm:t>
    </dgm:pt>
    <dgm:pt modelId="{98A72AAF-247B-4777-8DDB-DE90DA98FA54}">
      <dgm:prSet/>
      <dgm:spPr>
        <a:xfrm>
          <a:off x="111397" y="2389070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[13] 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730C510-2CC9-4866-ADBF-9B2CB62D9A38}" type="parTrans" cxnId="{C78F930E-CCF9-4CF0-95D5-1F09855353D0}">
      <dgm:prSet/>
      <dgm:spPr>
        <a:xfrm>
          <a:off x="3781" y="1716475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B1FA420-FE54-40D8-AE5F-372667ADA1DB}" type="sibTrans" cxnId="{C78F930E-CCF9-4CF0-95D5-1F09855353D0}">
      <dgm:prSet/>
      <dgm:spPr/>
      <dgm:t>
        <a:bodyPr/>
        <a:lstStyle/>
        <a:p>
          <a:endParaRPr lang="en-US"/>
        </a:p>
      </dgm:t>
    </dgm:pt>
    <dgm:pt modelId="{ED8A3EE5-2BEB-4582-8BA4-322DDA02F045}">
      <dgm:prSet/>
      <dgm:spPr>
        <a:xfrm>
          <a:off x="111397" y="2682041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[17]</a:t>
          </a:r>
        </a:p>
        <a:p>
          <a:r>
            <a:rPr lang="en-US" b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Control </a:t>
          </a:r>
          <a:endParaRPr lang="en-US" b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C8BF710-DE72-4D13-BDE3-13A73D7A7CDF}" type="parTrans" cxnId="{2D0DC2C8-5DA8-4759-80AE-49B626FC3AA9}">
      <dgm:prSet/>
      <dgm:spPr>
        <a:xfrm>
          <a:off x="3781" y="1716475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E7B3F1F6-C49D-4511-8E03-73EAEF151750}" type="sibTrans" cxnId="{2D0DC2C8-5DA8-4759-80AE-49B626FC3AA9}">
      <dgm:prSet/>
      <dgm:spPr/>
      <dgm:t>
        <a:bodyPr/>
        <a:lstStyle/>
        <a:p>
          <a:endParaRPr lang="en-US"/>
        </a:p>
      </dgm:t>
    </dgm:pt>
    <dgm:pt modelId="{A2BDF489-93E3-4438-8647-37AF7BCD3ADA}">
      <dgm:prSet/>
      <dgm:spPr>
        <a:xfrm>
          <a:off x="610685" y="2087593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[10]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83A145B-7AE0-4AB8-8FE5-831ABBB4B16A}" type="parTrans" cxnId="{410DD033-258A-40A0-B3BF-5A6FEC8A3473}">
      <dgm:prSet/>
      <dgm:spPr>
        <a:xfrm>
          <a:off x="503070" y="1707969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B21A6DF5-B549-42DC-8E52-C03FD975C161}" type="sibTrans" cxnId="{410DD033-258A-40A0-B3BF-5A6FEC8A3473}">
      <dgm:prSet/>
      <dgm:spPr/>
      <dgm:t>
        <a:bodyPr/>
        <a:lstStyle/>
        <a:p>
          <a:endParaRPr lang="en-US"/>
        </a:p>
      </dgm:t>
    </dgm:pt>
    <dgm:pt modelId="{F42306C1-5744-46C0-AFE2-AA67672C1565}">
      <dgm:prSet/>
      <dgm:spPr>
        <a:xfrm>
          <a:off x="610685" y="2380564"/>
          <a:ext cx="412635" cy="206317"/>
        </a:xfr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[14]</a:t>
          </a:r>
        </a:p>
        <a:p>
          <a:r>
            <a:rPr lang="en-US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Deputy/Vacant</a:t>
          </a:r>
          <a:endParaRPr lang="en-US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116FFAD6-66C1-4999-AEB5-8D137081EAC2}" type="parTrans" cxnId="{9B726342-C15B-4A4E-9A8F-B7CAE5B5D692}">
      <dgm:prSet/>
      <dgm:spPr>
        <a:xfrm>
          <a:off x="503070" y="1707969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2A6AC55F-A2B1-4053-A7CE-14F800361595}" type="sibTrans" cxnId="{9B726342-C15B-4A4E-9A8F-B7CAE5B5D692}">
      <dgm:prSet/>
      <dgm:spPr/>
      <dgm:t>
        <a:bodyPr/>
        <a:lstStyle/>
        <a:p>
          <a:endParaRPr lang="en-US"/>
        </a:p>
      </dgm:t>
    </dgm:pt>
    <dgm:pt modelId="{97968C82-AB21-4AF5-8316-C619B1381028}">
      <dgm:prSet/>
      <dgm:spPr>
        <a:xfrm>
          <a:off x="610685" y="2673535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[18]</a:t>
          </a:r>
        </a:p>
        <a:p>
          <a:r>
            <a:rPr lang="en-US" b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Control </a:t>
          </a:r>
          <a:endParaRPr lang="en-US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43A70D2-4ED2-4C9E-A167-EA59D7F0128C}" type="parTrans" cxnId="{157BF85C-AF07-4046-AA47-26CE5A819F80}">
      <dgm:prSet/>
      <dgm:spPr>
        <a:xfrm>
          <a:off x="503070" y="1707969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145DF6C2-D646-4C51-8016-6738786CF372}" type="sibTrans" cxnId="{157BF85C-AF07-4046-AA47-26CE5A819F80}">
      <dgm:prSet/>
      <dgm:spPr/>
      <dgm:t>
        <a:bodyPr/>
        <a:lstStyle/>
        <a:p>
          <a:endParaRPr lang="en-US"/>
        </a:p>
      </dgm:t>
    </dgm:pt>
    <dgm:pt modelId="{94821165-BEA8-4C1F-A9E0-8B531136C4DC}">
      <dgm:prSet/>
      <dgm:spPr>
        <a:xfrm>
          <a:off x="1103157" y="1790366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[7]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5F451E9-2EA6-41D1-B110-F69B21D979D3}" type="parTrans" cxnId="{0D32B0BC-F8C4-4488-A0CB-6EA5ACAC508D}">
      <dgm:prSet/>
      <dgm:spPr>
        <a:xfrm>
          <a:off x="1002358" y="1703712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15B62196-982F-4966-A483-06266DDEB0F2}" type="sibTrans" cxnId="{0D32B0BC-F8C4-4488-A0CB-6EA5ACAC508D}">
      <dgm:prSet/>
      <dgm:spPr/>
      <dgm:t>
        <a:bodyPr/>
        <a:lstStyle/>
        <a:p>
          <a:endParaRPr lang="en-US"/>
        </a:p>
      </dgm:t>
    </dgm:pt>
    <dgm:pt modelId="{747BCE1A-2B34-4ED9-AFFB-4B080DDC48B0}">
      <dgm:prSet/>
      <dgm:spPr>
        <a:xfrm>
          <a:off x="1109974" y="2083337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[11]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C96929F-AB00-4BC4-A266-1B7F005009A4}" type="parTrans" cxnId="{52728F75-B876-490B-A5CD-01B042E3847D}">
      <dgm:prSet/>
      <dgm:spPr>
        <a:xfrm>
          <a:off x="1002358" y="1703712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2A65F74-71A6-4D31-9511-F9C865E0929C}" type="sibTrans" cxnId="{52728F75-B876-490B-A5CD-01B042E3847D}">
      <dgm:prSet/>
      <dgm:spPr/>
      <dgm:t>
        <a:bodyPr/>
        <a:lstStyle/>
        <a:p>
          <a:endParaRPr lang="en-US"/>
        </a:p>
      </dgm:t>
    </dgm:pt>
    <dgm:pt modelId="{247AAE22-5224-4608-8C9E-A7607059F71C}">
      <dgm:prSet/>
      <dgm:spPr>
        <a:xfrm>
          <a:off x="1109974" y="2376308"/>
          <a:ext cx="412635" cy="206317"/>
        </a:xfr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[15]</a:t>
          </a:r>
        </a:p>
        <a:p>
          <a:r>
            <a:rPr lang="en-US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Deputy/Vacant</a:t>
          </a:r>
          <a:endParaRPr lang="en-US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D9A407C3-68E8-4EE1-A85A-B529449B4397}" type="parTrans" cxnId="{1ACC6AC1-163A-4793-AD43-3B8A92F2085B}">
      <dgm:prSet/>
      <dgm:spPr>
        <a:xfrm>
          <a:off x="1002358" y="1703712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BF684FD-916B-4CFB-A718-3BEFB7B582C6}" type="sibTrans" cxnId="{1ACC6AC1-163A-4793-AD43-3B8A92F2085B}">
      <dgm:prSet/>
      <dgm:spPr/>
      <dgm:t>
        <a:bodyPr/>
        <a:lstStyle/>
        <a:p>
          <a:endParaRPr lang="en-US"/>
        </a:p>
      </dgm:t>
    </dgm:pt>
    <dgm:pt modelId="{454288B0-46B9-4BEE-87FE-6B2C8E2480E3}">
      <dgm:prSet/>
      <dgm:spPr>
        <a:xfrm>
          <a:off x="1109974" y="2669278"/>
          <a:ext cx="412635" cy="206317"/>
        </a:xfr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[19]</a:t>
          </a:r>
        </a:p>
        <a:p>
          <a:r>
            <a:rPr lang="en-US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Control/Vacant </a:t>
          </a:r>
          <a:endParaRPr lang="en-US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5DD9F090-A2AA-4B67-9E47-602B29361724}" type="parTrans" cxnId="{14AE5EFC-9797-4C6D-A993-B7090E8FB0A8}">
      <dgm:prSet/>
      <dgm:spPr>
        <a:xfrm>
          <a:off x="1002358" y="1703712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3861FE9-B300-4504-B497-08D457CD80CC}" type="sibTrans" cxnId="{14AE5EFC-9797-4C6D-A993-B7090E8FB0A8}">
      <dgm:prSet/>
      <dgm:spPr/>
      <dgm:t>
        <a:bodyPr/>
        <a:lstStyle/>
        <a:p>
          <a:endParaRPr lang="en-US"/>
        </a:p>
      </dgm:t>
    </dgm:pt>
    <dgm:pt modelId="{58828B88-E6D7-4439-9499-F91B8A846285}">
      <dgm:prSet/>
      <dgm:spPr>
        <a:xfrm>
          <a:off x="1609262" y="1758087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[8]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C3AAC09-416B-49D7-A27B-56F0D2F287AE}" type="parTrans" cxnId="{4402C191-0785-4B2D-B8B6-807D1521ACFD}">
      <dgm:prSet/>
      <dgm:spPr>
        <a:xfrm>
          <a:off x="1501647" y="1671434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0809874-5C7E-46B2-BCF6-77BD4CF02B0E}" type="sibTrans" cxnId="{4402C191-0785-4B2D-B8B6-807D1521ACFD}">
      <dgm:prSet/>
      <dgm:spPr/>
      <dgm:t>
        <a:bodyPr/>
        <a:lstStyle/>
        <a:p>
          <a:endParaRPr lang="en-US"/>
        </a:p>
      </dgm:t>
    </dgm:pt>
    <dgm:pt modelId="{9A1B424F-88FC-4720-9F17-D42DB4DFFD4F}">
      <dgm:prSet/>
      <dgm:spPr>
        <a:xfrm>
          <a:off x="1609262" y="2051058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[12]</a:t>
          </a:r>
        </a:p>
        <a:p>
          <a:r>
            <a:rPr lang="en-US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CEBB3FF-25EF-4AE6-B305-9C34C1C6DD8D}" type="parTrans" cxnId="{46FE5B60-B3FE-4CEF-B99C-67D1E21AA52F}">
      <dgm:prSet/>
      <dgm:spPr>
        <a:xfrm>
          <a:off x="1501647" y="1671434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9E9948F-0C8C-4F4F-A5D7-247CDDF6D6DE}" type="sibTrans" cxnId="{46FE5B60-B3FE-4CEF-B99C-67D1E21AA52F}">
      <dgm:prSet/>
      <dgm:spPr/>
      <dgm:t>
        <a:bodyPr/>
        <a:lstStyle/>
        <a:p>
          <a:endParaRPr lang="en-US"/>
        </a:p>
      </dgm:t>
    </dgm:pt>
    <dgm:pt modelId="{8E4FE55B-570F-4941-8D79-642CD1708C15}">
      <dgm:prSet/>
      <dgm:spPr>
        <a:xfrm>
          <a:off x="1609262" y="234402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[16]</a:t>
          </a:r>
        </a:p>
        <a:p>
          <a:r>
            <a:rPr lang="en-US" b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Control</a:t>
          </a:r>
          <a:endParaRPr lang="en-US" b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DC76DD4-FC25-4DE5-A848-3A2F516B94CD}" type="parTrans" cxnId="{ABEFBC6A-A108-45FA-AAEC-F4CBA0A67914}">
      <dgm:prSet/>
      <dgm:spPr>
        <a:xfrm>
          <a:off x="1501647" y="1671434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0E2B552D-936A-414F-987A-BDC8BA427659}" type="sibTrans" cxnId="{ABEFBC6A-A108-45FA-AAEC-F4CBA0A67914}">
      <dgm:prSet/>
      <dgm:spPr/>
      <dgm:t>
        <a:bodyPr/>
        <a:lstStyle/>
        <a:p>
          <a:endParaRPr lang="en-US"/>
        </a:p>
      </dgm:t>
    </dgm:pt>
    <dgm:pt modelId="{7836C9AB-499E-472F-88F8-AFDE76B98034}">
      <dgm:prSet/>
      <dgm:spPr>
        <a:xfrm>
          <a:off x="1609262" y="2637000"/>
          <a:ext cx="412635" cy="206317"/>
        </a:xfr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[20]</a:t>
          </a:r>
        </a:p>
        <a:p>
          <a:r>
            <a:rPr lang="en-US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Control/Vacant </a:t>
          </a:r>
          <a:endParaRPr lang="en-US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DB0C861D-0866-452F-AB3D-A3AF94D4B772}" type="parTrans" cxnId="{96510C47-2A75-42F0-9FBF-533AD8824080}">
      <dgm:prSet/>
      <dgm:spPr>
        <a:xfrm>
          <a:off x="1501647" y="1671434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8DD2AA8-6823-4F44-8332-1A33A44C4A7F}" type="sibTrans" cxnId="{96510C47-2A75-42F0-9FBF-533AD8824080}">
      <dgm:prSet/>
      <dgm:spPr/>
      <dgm:t>
        <a:bodyPr/>
        <a:lstStyle/>
        <a:p>
          <a:endParaRPr lang="en-US"/>
        </a:p>
      </dgm:t>
    </dgm:pt>
    <dgm:pt modelId="{9DEBF27A-40CB-410B-A896-FA0FEDA1CFD6}" type="asst">
      <dgm:prSet/>
      <dgm:spPr>
        <a:xfrm>
          <a:off x="783986" y="879175"/>
          <a:ext cx="412635" cy="206317"/>
        </a:xfrm>
        <a:gradFill rotWithShape="0">
          <a:gsLst>
            <a:gs pos="0">
              <a:srgbClr val="A5A5A5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smtClean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smtClean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Office Deputy</a:t>
          </a:r>
          <a:endParaRPr lang="en-US" b="1" dirty="0">
            <a:solidFill>
              <a:schemeClr val="accent1"/>
            </a:solidFill>
            <a:latin typeface="Calibri" panose="020F0502020204030204"/>
            <a:ea typeface="+mn-ea"/>
            <a:cs typeface="+mn-cs"/>
          </a:endParaRPr>
        </a:p>
      </dgm:t>
    </dgm:pt>
    <dgm:pt modelId="{C2DFE053-49CC-4B12-B334-0692C48925CF}" type="parTrans" cxnId="{A9399C86-7152-4632-B28E-F0069BC51244}">
      <dgm:prSet/>
      <dgm:spPr>
        <a:xfrm>
          <a:off x="1150901" y="792521"/>
          <a:ext cx="91440" cy="189812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FD25617-D528-4DED-81B8-C47DDADF03C8}" type="sibTrans" cxnId="{A9399C86-7152-4632-B28E-F0069BC51244}">
      <dgm:prSet/>
      <dgm:spPr/>
      <dgm:t>
        <a:bodyPr/>
        <a:lstStyle/>
        <a:p>
          <a:endParaRPr lang="en-US"/>
        </a:p>
      </dgm:t>
    </dgm:pt>
    <dgm:pt modelId="{4FD6EDB9-B51F-4A81-A1C0-C18C4A8B74B9}" type="asst">
      <dgm:prSet/>
      <dgm:spPr>
        <a:xfrm>
          <a:off x="1283274" y="879175"/>
          <a:ext cx="412635" cy="206317"/>
        </a:xfrm>
        <a:gradFill rotWithShape="0">
          <a:gsLst>
            <a:gs pos="0">
              <a:srgbClr val="A5A5A5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Office Deputy</a:t>
          </a:r>
          <a:endParaRPr lang="en-U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EC150C5-49BF-41F6-BE72-D8A4A874C6A2}" type="parTrans" cxnId="{B0111208-A2D3-4462-AAD8-58A4DAECC0EF}">
      <dgm:prSet/>
      <dgm:spPr>
        <a:xfrm>
          <a:off x="1194227" y="792521"/>
          <a:ext cx="91440" cy="189812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724DB0E-04EF-4E3B-9A62-D19270DEE6F2}" type="sibTrans" cxnId="{B0111208-A2D3-4462-AAD8-58A4DAECC0EF}">
      <dgm:prSet/>
      <dgm:spPr/>
      <dgm:t>
        <a:bodyPr/>
        <a:lstStyle/>
        <a:p>
          <a:endParaRPr lang="en-US"/>
        </a:p>
      </dgm:t>
    </dgm:pt>
    <dgm:pt modelId="{66C0944E-9467-4E85-8ECB-A2CD24CDE6A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[22]</a:t>
          </a:r>
        </a:p>
        <a:p>
          <a:r>
            <a:rPr lang="en-US" dirty="0" smtClean="0">
              <a:solidFill>
                <a:schemeClr val="bg1"/>
              </a:solidFill>
            </a:rPr>
            <a:t>Apr 23 Deputy</a:t>
          </a:r>
          <a:endParaRPr lang="en-US" dirty="0">
            <a:solidFill>
              <a:schemeClr val="bg1"/>
            </a:solidFill>
          </a:endParaRPr>
        </a:p>
      </dgm:t>
    </dgm:pt>
    <dgm:pt modelId="{77926D55-0B50-49CD-9793-DA3F98A0ECBE}" type="parTrans" cxnId="{CA28D570-A20E-49CA-A597-BF16C00691C7}">
      <dgm:prSet/>
      <dgm:spPr/>
      <dgm:t>
        <a:bodyPr/>
        <a:lstStyle/>
        <a:p>
          <a:endParaRPr lang="en-US"/>
        </a:p>
      </dgm:t>
    </dgm:pt>
    <dgm:pt modelId="{25112F2D-A764-4B10-A8F7-5046EBEDDF0A}" type="sibTrans" cxnId="{CA28D570-A20E-49CA-A597-BF16C00691C7}">
      <dgm:prSet/>
      <dgm:spPr/>
      <dgm:t>
        <a:bodyPr/>
        <a:lstStyle/>
        <a:p>
          <a:endParaRPr lang="en-US"/>
        </a:p>
      </dgm:t>
    </dgm:pt>
    <dgm:pt modelId="{6C9E8805-200F-4E51-89BF-DD38B0A95D1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[21]</a:t>
          </a:r>
        </a:p>
        <a:p>
          <a:r>
            <a:rPr lang="en-US" b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Control/Vacant </a:t>
          </a:r>
          <a:endParaRPr lang="en-US" dirty="0">
            <a:solidFill>
              <a:schemeClr val="bg1"/>
            </a:solidFill>
          </a:endParaRPr>
        </a:p>
      </dgm:t>
    </dgm:pt>
    <dgm:pt modelId="{C30D1F45-1E12-45D9-8D16-E0E61504FEEF}" type="parTrans" cxnId="{AF2DEA8A-D0A4-43FC-B13F-57142C92FE01}">
      <dgm:prSet/>
      <dgm:spPr/>
      <dgm:t>
        <a:bodyPr/>
        <a:lstStyle/>
        <a:p>
          <a:endParaRPr lang="en-US"/>
        </a:p>
      </dgm:t>
    </dgm:pt>
    <dgm:pt modelId="{92F31CE1-7247-482A-ADF3-2E5AD0F9E72F}" type="sibTrans" cxnId="{AF2DEA8A-D0A4-43FC-B13F-57142C92FE01}">
      <dgm:prSet/>
      <dgm:spPr/>
      <dgm:t>
        <a:bodyPr/>
        <a:lstStyle/>
        <a:p>
          <a:endParaRPr lang="en-US"/>
        </a:p>
      </dgm:t>
    </dgm:pt>
    <dgm:pt modelId="{168D817D-AE06-4828-976A-81F7F1F6223A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Court Security</a:t>
          </a:r>
          <a:endParaRPr lang="en-US" dirty="0">
            <a:solidFill>
              <a:sysClr val="windowText" lastClr="000000"/>
            </a:solidFill>
          </a:endParaRPr>
        </a:p>
      </dgm:t>
    </dgm:pt>
    <dgm:pt modelId="{35FA94AB-7E5E-4985-A3C6-DB4935448406}" type="parTrans" cxnId="{DD28341B-86AF-4C5F-9BDB-F792699992AE}">
      <dgm:prSet/>
      <dgm:spPr/>
      <dgm:t>
        <a:bodyPr/>
        <a:lstStyle/>
        <a:p>
          <a:endParaRPr lang="en-US"/>
        </a:p>
      </dgm:t>
    </dgm:pt>
    <dgm:pt modelId="{0979F789-183D-4CC8-8AA3-7E12ED93D95E}" type="sibTrans" cxnId="{DD28341B-86AF-4C5F-9BDB-F792699992AE}">
      <dgm:prSet/>
      <dgm:spPr/>
      <dgm:t>
        <a:bodyPr/>
        <a:lstStyle/>
        <a:p>
          <a:endParaRPr lang="en-US"/>
        </a:p>
      </dgm:t>
    </dgm:pt>
    <dgm:pt modelId="{2C860310-2B42-4D32-B33B-F79847C5F932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Transition Deputy</a:t>
          </a:r>
          <a:endParaRPr lang="en-US" dirty="0">
            <a:solidFill>
              <a:sysClr val="windowText" lastClr="000000"/>
            </a:solidFill>
          </a:endParaRPr>
        </a:p>
      </dgm:t>
    </dgm:pt>
    <dgm:pt modelId="{82683E4C-613D-4CA3-B950-B0C05002A30F}" type="parTrans" cxnId="{F2A66AB8-CBC4-49BD-9F31-CD0BE93E0CFC}">
      <dgm:prSet/>
      <dgm:spPr/>
      <dgm:t>
        <a:bodyPr/>
        <a:lstStyle/>
        <a:p>
          <a:endParaRPr lang="en-US"/>
        </a:p>
      </dgm:t>
    </dgm:pt>
    <dgm:pt modelId="{CD2F651D-E3C5-4B99-8A38-3F00AB5403A2}" type="sibTrans" cxnId="{F2A66AB8-CBC4-49BD-9F31-CD0BE93E0CFC}">
      <dgm:prSet/>
      <dgm:spPr/>
      <dgm:t>
        <a:bodyPr/>
        <a:lstStyle/>
        <a:p>
          <a:endParaRPr lang="en-US"/>
        </a:p>
      </dgm:t>
    </dgm:pt>
    <dgm:pt modelId="{5D2B7AEA-A4D4-4917-9AEA-D128E302319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[23]</a:t>
          </a:r>
        </a:p>
        <a:p>
          <a:r>
            <a:rPr lang="en-US" dirty="0" smtClean="0">
              <a:solidFill>
                <a:schemeClr val="bg1"/>
              </a:solidFill>
            </a:rPr>
            <a:t>Apr 23 Deputy</a:t>
          </a:r>
          <a:endParaRPr lang="en-US" dirty="0">
            <a:solidFill>
              <a:schemeClr val="bg1"/>
            </a:solidFill>
          </a:endParaRPr>
        </a:p>
      </dgm:t>
    </dgm:pt>
    <dgm:pt modelId="{9BD47D7A-AFF4-44C5-BA0D-CB11E1E26276}" type="parTrans" cxnId="{E8C5FB55-7595-4FB0-949F-0BEFA2D9BA44}">
      <dgm:prSet/>
      <dgm:spPr/>
      <dgm:t>
        <a:bodyPr/>
        <a:lstStyle/>
        <a:p>
          <a:endParaRPr lang="en-US"/>
        </a:p>
      </dgm:t>
    </dgm:pt>
    <dgm:pt modelId="{2EA6046E-262A-4A69-8B82-059C41913475}" type="sibTrans" cxnId="{E8C5FB55-7595-4FB0-949F-0BEFA2D9BA44}">
      <dgm:prSet/>
      <dgm:spPr/>
      <dgm:t>
        <a:bodyPr/>
        <a:lstStyle/>
        <a:p>
          <a:endParaRPr lang="en-US"/>
        </a:p>
      </dgm:t>
    </dgm:pt>
    <dgm:pt modelId="{47FE8016-28A3-4FB4-8991-3E4B3A9708B5}" type="pres">
      <dgm:prSet presAssocID="{31D1BBEC-7248-43D6-B4E3-E2920562DB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A1BE06-9F49-4123-88FE-C9013DFAF47C}" type="pres">
      <dgm:prSet presAssocID="{34B8843F-A90B-4B3F-A3D8-251C081B3E5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4FECBC-A615-495A-9B5B-02E75120EBB8}" type="pres">
      <dgm:prSet presAssocID="{34B8843F-A90B-4B3F-A3D8-251C081B3E5E}" presName="rootComposite1" presStyleCnt="0"/>
      <dgm:spPr/>
      <dgm:t>
        <a:bodyPr/>
        <a:lstStyle/>
        <a:p>
          <a:endParaRPr lang="en-US"/>
        </a:p>
      </dgm:t>
    </dgm:pt>
    <dgm:pt modelId="{82DF5E6A-15DE-436E-AC47-3C8B9A1AC1B7}" type="pres">
      <dgm:prSet presAssocID="{34B8843F-A90B-4B3F-A3D8-251C081B3E5E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BAC722-F0E6-4504-8B49-415F0DB749A2}" type="pres">
      <dgm:prSet presAssocID="{34B8843F-A90B-4B3F-A3D8-251C081B3E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72EF4B-8091-433B-B82B-2BFAA17A4572}" type="pres">
      <dgm:prSet presAssocID="{34B8843F-A90B-4B3F-A3D8-251C081B3E5E}" presName="hierChild2" presStyleCnt="0"/>
      <dgm:spPr/>
      <dgm:t>
        <a:bodyPr/>
        <a:lstStyle/>
        <a:p>
          <a:endParaRPr lang="en-US"/>
        </a:p>
      </dgm:t>
    </dgm:pt>
    <dgm:pt modelId="{F125CA5E-4DB2-4E0A-BB19-3715AAFA43C4}" type="pres">
      <dgm:prSet presAssocID="{0D7FF23F-1418-4ACA-A75D-56F6BB07D8C7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7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6C70F69-C59B-45D5-A6F6-C4B72E2C3110}" type="pres">
      <dgm:prSet presAssocID="{6DA387F9-6476-4FB1-8188-AEA3816DB8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DC0F25-CC49-4EAC-8F58-C8D0F93ECB35}" type="pres">
      <dgm:prSet presAssocID="{6DA387F9-6476-4FB1-8188-AEA3816DB843}" presName="rootComposite" presStyleCnt="0"/>
      <dgm:spPr/>
      <dgm:t>
        <a:bodyPr/>
        <a:lstStyle/>
        <a:p>
          <a:endParaRPr lang="en-US"/>
        </a:p>
      </dgm:t>
    </dgm:pt>
    <dgm:pt modelId="{E37CF7F0-D6AB-4768-9E15-DE1E05C92280}" type="pres">
      <dgm:prSet presAssocID="{6DA387F9-6476-4FB1-8188-AEA3816DB843}" presName="rootText" presStyleLbl="node2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3FE0D7-F258-4DB4-AAE4-0F08F1C49B45}" type="pres">
      <dgm:prSet presAssocID="{6DA387F9-6476-4FB1-8188-AEA3816DB843}" presName="rootConnector" presStyleLbl="node2" presStyleIdx="0" presStyleCnt="1"/>
      <dgm:spPr/>
      <dgm:t>
        <a:bodyPr/>
        <a:lstStyle/>
        <a:p>
          <a:endParaRPr lang="en-US"/>
        </a:p>
      </dgm:t>
    </dgm:pt>
    <dgm:pt modelId="{EBF6B3A1-51D3-4BA2-90B5-3412EAE37579}" type="pres">
      <dgm:prSet presAssocID="{6DA387F9-6476-4FB1-8188-AEA3816DB843}" presName="hierChild4" presStyleCnt="0"/>
      <dgm:spPr/>
      <dgm:t>
        <a:bodyPr/>
        <a:lstStyle/>
        <a:p>
          <a:endParaRPr lang="en-US"/>
        </a:p>
      </dgm:t>
    </dgm:pt>
    <dgm:pt modelId="{A5D74BC9-2C62-4DF0-8D53-110830374338}" type="pres">
      <dgm:prSet presAssocID="{87F441F5-DE4E-4774-BA32-F06DC0B92378}" presName="Name37" presStyleLbl="parChTrans1D3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029849" y="0"/>
              </a:moveTo>
              <a:lnTo>
                <a:pt x="1029849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BB81399-326E-4C79-827E-118C3C390A1B}" type="pres">
      <dgm:prSet presAssocID="{5B758B5C-9D9D-458A-8E1B-DD3EC04F92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85275A-2D99-4765-BC1A-861503C5061B}" type="pres">
      <dgm:prSet presAssocID="{5B758B5C-9D9D-458A-8E1B-DD3EC04F9242}" presName="rootComposite" presStyleCnt="0"/>
      <dgm:spPr/>
      <dgm:t>
        <a:bodyPr/>
        <a:lstStyle/>
        <a:p>
          <a:endParaRPr lang="en-US"/>
        </a:p>
      </dgm:t>
    </dgm:pt>
    <dgm:pt modelId="{F4FCD015-2622-4D05-935E-744D78C3A965}" type="pres">
      <dgm:prSet presAssocID="{5B758B5C-9D9D-458A-8E1B-DD3EC04F9242}" presName="rootText" presStyleLbl="node3" presStyleIdx="0" presStyleCnt="4" custScaleY="1218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3B89AD-0C51-42B9-BF76-4954B515CAF3}" type="pres">
      <dgm:prSet presAssocID="{5B758B5C-9D9D-458A-8E1B-DD3EC04F9242}" presName="rootConnector" presStyleLbl="node3" presStyleIdx="0" presStyleCnt="4"/>
      <dgm:spPr/>
      <dgm:t>
        <a:bodyPr/>
        <a:lstStyle/>
        <a:p>
          <a:endParaRPr lang="en-US"/>
        </a:p>
      </dgm:t>
    </dgm:pt>
    <dgm:pt modelId="{40A50624-95E3-48C8-8E80-ED56B99F2B0E}" type="pres">
      <dgm:prSet presAssocID="{5B758B5C-9D9D-458A-8E1B-DD3EC04F9242}" presName="hierChild4" presStyleCnt="0"/>
      <dgm:spPr/>
      <dgm:t>
        <a:bodyPr/>
        <a:lstStyle/>
        <a:p>
          <a:endParaRPr lang="en-US"/>
        </a:p>
      </dgm:t>
    </dgm:pt>
    <dgm:pt modelId="{A75E1B77-ADB6-4559-A761-AC746F103D0E}" type="pres">
      <dgm:prSet presAssocID="{60F3AE79-E1AF-4DEA-A06D-4AFA0F4280D2}" presName="Name37" presStyleLbl="parChTrans1D4" presStyleIdx="0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29FC79-325E-4E74-9D1B-C2F77CAA4295}" type="pres">
      <dgm:prSet presAssocID="{413E9DC2-B26D-4E42-BFC3-2BD2DE4B6E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ED48B1-009D-48C7-9B98-55C16EAE04E6}" type="pres">
      <dgm:prSet presAssocID="{413E9DC2-B26D-4E42-BFC3-2BD2DE4B6E37}" presName="rootComposite" presStyleCnt="0"/>
      <dgm:spPr/>
      <dgm:t>
        <a:bodyPr/>
        <a:lstStyle/>
        <a:p>
          <a:endParaRPr lang="en-US"/>
        </a:p>
      </dgm:t>
    </dgm:pt>
    <dgm:pt modelId="{0C1D57A7-1930-42DD-9AC3-EE88345B8578}" type="pres">
      <dgm:prSet presAssocID="{413E9DC2-B26D-4E42-BFC3-2BD2DE4B6E37}" presName="rootText" presStyleLbl="node4" presStyleIdx="0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099B60-1A9B-49BD-9840-9AE2E1CD4666}" type="pres">
      <dgm:prSet presAssocID="{413E9DC2-B26D-4E42-BFC3-2BD2DE4B6E37}" presName="rootConnector" presStyleLbl="node4" presStyleIdx="0" presStyleCnt="21"/>
      <dgm:spPr/>
      <dgm:t>
        <a:bodyPr/>
        <a:lstStyle/>
        <a:p>
          <a:endParaRPr lang="en-US"/>
        </a:p>
      </dgm:t>
    </dgm:pt>
    <dgm:pt modelId="{6F2ACDE9-27E0-4385-AF92-4401F1650909}" type="pres">
      <dgm:prSet presAssocID="{413E9DC2-B26D-4E42-BFC3-2BD2DE4B6E37}" presName="hierChild4" presStyleCnt="0"/>
      <dgm:spPr/>
      <dgm:t>
        <a:bodyPr/>
        <a:lstStyle/>
        <a:p>
          <a:endParaRPr lang="en-US"/>
        </a:p>
      </dgm:t>
    </dgm:pt>
    <dgm:pt modelId="{28FBD93C-0D47-445E-8379-8AAB1951DE21}" type="pres">
      <dgm:prSet presAssocID="{413E9DC2-B26D-4E42-BFC3-2BD2DE4B6E37}" presName="hierChild5" presStyleCnt="0"/>
      <dgm:spPr/>
      <dgm:t>
        <a:bodyPr/>
        <a:lstStyle/>
        <a:p>
          <a:endParaRPr lang="en-US"/>
        </a:p>
      </dgm:t>
    </dgm:pt>
    <dgm:pt modelId="{72208BA9-629B-445C-B96A-4E1AE3A5FF46}" type="pres">
      <dgm:prSet presAssocID="{BE86756C-D265-42DB-8500-3FE5E97E08DA}" presName="Name37" presStyleLbl="parChTrans1D4" presStyleIdx="1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1299A8-87B8-449D-AC53-CB0FE0E55B61}" type="pres">
      <dgm:prSet presAssocID="{9B21E012-D745-4EF4-87AB-D221459D8C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D49E85-F47C-4806-B93E-EA9F17615F78}" type="pres">
      <dgm:prSet presAssocID="{9B21E012-D745-4EF4-87AB-D221459D8C50}" presName="rootComposite" presStyleCnt="0"/>
      <dgm:spPr/>
      <dgm:t>
        <a:bodyPr/>
        <a:lstStyle/>
        <a:p>
          <a:endParaRPr lang="en-US"/>
        </a:p>
      </dgm:t>
    </dgm:pt>
    <dgm:pt modelId="{6A65B8F1-B0E3-4D7A-AC99-56D8054C5AC5}" type="pres">
      <dgm:prSet presAssocID="{9B21E012-D745-4EF4-87AB-D221459D8C50}" presName="rootText" presStyleLbl="node4" presStyleIdx="1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D0821E-7FFE-47F6-A062-C7E65D6904F4}" type="pres">
      <dgm:prSet presAssocID="{9B21E012-D745-4EF4-87AB-D221459D8C50}" presName="rootConnector" presStyleLbl="node4" presStyleIdx="1" presStyleCnt="21"/>
      <dgm:spPr/>
      <dgm:t>
        <a:bodyPr/>
        <a:lstStyle/>
        <a:p>
          <a:endParaRPr lang="en-US"/>
        </a:p>
      </dgm:t>
    </dgm:pt>
    <dgm:pt modelId="{54FC7F7F-B813-4B54-B3D0-D1F939BAC5FB}" type="pres">
      <dgm:prSet presAssocID="{9B21E012-D745-4EF4-87AB-D221459D8C50}" presName="hierChild4" presStyleCnt="0"/>
      <dgm:spPr/>
      <dgm:t>
        <a:bodyPr/>
        <a:lstStyle/>
        <a:p>
          <a:endParaRPr lang="en-US"/>
        </a:p>
      </dgm:t>
    </dgm:pt>
    <dgm:pt modelId="{B9FB963B-633D-4797-A018-973FFFCAAE81}" type="pres">
      <dgm:prSet presAssocID="{9B21E012-D745-4EF4-87AB-D221459D8C50}" presName="hierChild5" presStyleCnt="0"/>
      <dgm:spPr/>
      <dgm:t>
        <a:bodyPr/>
        <a:lstStyle/>
        <a:p>
          <a:endParaRPr lang="en-US"/>
        </a:p>
      </dgm:t>
    </dgm:pt>
    <dgm:pt modelId="{AD432F27-3779-4BA9-9F88-5DFF2BB5D692}" type="pres">
      <dgm:prSet presAssocID="{E730C510-2CC9-4866-ADBF-9B2CB62D9A38}" presName="Name37" presStyleLbl="parChTrans1D4" presStyleIdx="2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9F4CC17-BB2B-40B6-A199-46DAA2270FA1}" type="pres">
      <dgm:prSet presAssocID="{98A72AAF-247B-4777-8DDB-DE90DA98FA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00244-34B5-4003-BE31-F9CC01744EF9}" type="pres">
      <dgm:prSet presAssocID="{98A72AAF-247B-4777-8DDB-DE90DA98FA54}" presName="rootComposite" presStyleCnt="0"/>
      <dgm:spPr/>
      <dgm:t>
        <a:bodyPr/>
        <a:lstStyle/>
        <a:p>
          <a:endParaRPr lang="en-US"/>
        </a:p>
      </dgm:t>
    </dgm:pt>
    <dgm:pt modelId="{3395B333-8C57-4A67-8397-6A08929F6500}" type="pres">
      <dgm:prSet presAssocID="{98A72AAF-247B-4777-8DDB-DE90DA98FA54}" presName="rootText" presStyleLbl="node4" presStyleIdx="2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193AB3-6F2B-4B3D-AD27-162519BE5D93}" type="pres">
      <dgm:prSet presAssocID="{98A72AAF-247B-4777-8DDB-DE90DA98FA54}" presName="rootConnector" presStyleLbl="node4" presStyleIdx="2" presStyleCnt="21"/>
      <dgm:spPr/>
      <dgm:t>
        <a:bodyPr/>
        <a:lstStyle/>
        <a:p>
          <a:endParaRPr lang="en-US"/>
        </a:p>
      </dgm:t>
    </dgm:pt>
    <dgm:pt modelId="{2871DA6C-ACA3-458C-A3D6-D02FBF64B0F4}" type="pres">
      <dgm:prSet presAssocID="{98A72AAF-247B-4777-8DDB-DE90DA98FA54}" presName="hierChild4" presStyleCnt="0"/>
      <dgm:spPr/>
      <dgm:t>
        <a:bodyPr/>
        <a:lstStyle/>
        <a:p>
          <a:endParaRPr lang="en-US"/>
        </a:p>
      </dgm:t>
    </dgm:pt>
    <dgm:pt modelId="{E465A52A-66D3-4D35-B034-E5E6BA1EAFCF}" type="pres">
      <dgm:prSet presAssocID="{98A72AAF-247B-4777-8DDB-DE90DA98FA54}" presName="hierChild5" presStyleCnt="0"/>
      <dgm:spPr/>
      <dgm:t>
        <a:bodyPr/>
        <a:lstStyle/>
        <a:p>
          <a:endParaRPr lang="en-US"/>
        </a:p>
      </dgm:t>
    </dgm:pt>
    <dgm:pt modelId="{49653DD5-96CB-429F-8F05-759D3EDCE5DA}" type="pres">
      <dgm:prSet presAssocID="{6C8BF710-DE72-4D13-BDE3-13A73D7A7CDF}" presName="Name37" presStyleLbl="parChTrans1D4" presStyleIdx="3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F4D9C4D-0FE8-4A42-B4D8-25214125789B}" type="pres">
      <dgm:prSet presAssocID="{ED8A3EE5-2BEB-4582-8BA4-322DDA02F0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77086C-A6D0-4F22-8B15-5951AA6817EE}" type="pres">
      <dgm:prSet presAssocID="{ED8A3EE5-2BEB-4582-8BA4-322DDA02F045}" presName="rootComposite" presStyleCnt="0"/>
      <dgm:spPr/>
      <dgm:t>
        <a:bodyPr/>
        <a:lstStyle/>
        <a:p>
          <a:endParaRPr lang="en-US"/>
        </a:p>
      </dgm:t>
    </dgm:pt>
    <dgm:pt modelId="{295A3B8B-CCF0-4A2E-833F-B9FF8BDCE023}" type="pres">
      <dgm:prSet presAssocID="{ED8A3EE5-2BEB-4582-8BA4-322DDA02F045}" presName="rootText" presStyleLbl="node4" presStyleIdx="3" presStyleCnt="21" custLinFactNeighborX="-817" custLinFactNeighborY="-408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2105600-DD71-41E9-8385-A92751612712}" type="pres">
      <dgm:prSet presAssocID="{ED8A3EE5-2BEB-4582-8BA4-322DDA02F045}" presName="rootConnector" presStyleLbl="node4" presStyleIdx="3" presStyleCnt="21"/>
      <dgm:spPr/>
      <dgm:t>
        <a:bodyPr/>
        <a:lstStyle/>
        <a:p>
          <a:endParaRPr lang="en-US"/>
        </a:p>
      </dgm:t>
    </dgm:pt>
    <dgm:pt modelId="{05DF54E3-E01A-41A2-AF75-7839DC5FEECD}" type="pres">
      <dgm:prSet presAssocID="{ED8A3EE5-2BEB-4582-8BA4-322DDA02F045}" presName="hierChild4" presStyleCnt="0"/>
      <dgm:spPr/>
      <dgm:t>
        <a:bodyPr/>
        <a:lstStyle/>
        <a:p>
          <a:endParaRPr lang="en-US"/>
        </a:p>
      </dgm:t>
    </dgm:pt>
    <dgm:pt modelId="{43AADE9A-EB92-417B-B090-C34217736101}" type="pres">
      <dgm:prSet presAssocID="{ED8A3EE5-2BEB-4582-8BA4-322DDA02F045}" presName="hierChild5" presStyleCnt="0"/>
      <dgm:spPr/>
      <dgm:t>
        <a:bodyPr/>
        <a:lstStyle/>
        <a:p>
          <a:endParaRPr lang="en-US"/>
        </a:p>
      </dgm:t>
    </dgm:pt>
    <dgm:pt modelId="{66CF7F5B-DC5A-4D69-A09F-8BF174F5DE1C}" type="pres">
      <dgm:prSet presAssocID="{C30D1F45-1E12-45D9-8D16-E0E61504FEEF}" presName="Name37" presStyleLbl="parChTrans1D4" presStyleIdx="4" presStyleCnt="21"/>
      <dgm:spPr/>
      <dgm:t>
        <a:bodyPr/>
        <a:lstStyle/>
        <a:p>
          <a:endParaRPr lang="en-US"/>
        </a:p>
      </dgm:t>
    </dgm:pt>
    <dgm:pt modelId="{974BEBA5-953B-456A-B13F-8D57020A5C94}" type="pres">
      <dgm:prSet presAssocID="{6C9E8805-200F-4E51-89BF-DD38B0A95D1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3BEC3C-3E99-4145-8CA4-D76A69ED7042}" type="pres">
      <dgm:prSet presAssocID="{6C9E8805-200F-4E51-89BF-DD38B0A95D10}" presName="rootComposite" presStyleCnt="0"/>
      <dgm:spPr/>
      <dgm:t>
        <a:bodyPr/>
        <a:lstStyle/>
        <a:p>
          <a:endParaRPr lang="en-US"/>
        </a:p>
      </dgm:t>
    </dgm:pt>
    <dgm:pt modelId="{C705E28F-0959-4824-A59F-55242AE759E1}" type="pres">
      <dgm:prSet presAssocID="{6C9E8805-200F-4E51-89BF-DD38B0A95D10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0F4B3-F510-48FF-B904-8EAFA00D6488}" type="pres">
      <dgm:prSet presAssocID="{6C9E8805-200F-4E51-89BF-DD38B0A95D10}" presName="rootConnector" presStyleLbl="node4" presStyleIdx="4" presStyleCnt="21"/>
      <dgm:spPr/>
      <dgm:t>
        <a:bodyPr/>
        <a:lstStyle/>
        <a:p>
          <a:endParaRPr lang="en-US"/>
        </a:p>
      </dgm:t>
    </dgm:pt>
    <dgm:pt modelId="{9F40CC4F-48C0-40AD-ACFD-C0F8621A35F8}" type="pres">
      <dgm:prSet presAssocID="{6C9E8805-200F-4E51-89BF-DD38B0A95D10}" presName="hierChild4" presStyleCnt="0"/>
      <dgm:spPr/>
      <dgm:t>
        <a:bodyPr/>
        <a:lstStyle/>
        <a:p>
          <a:endParaRPr lang="en-US"/>
        </a:p>
      </dgm:t>
    </dgm:pt>
    <dgm:pt modelId="{F7C11FA5-F903-48AA-866D-031C72885AD8}" type="pres">
      <dgm:prSet presAssocID="{6C9E8805-200F-4E51-89BF-DD38B0A95D10}" presName="hierChild5" presStyleCnt="0"/>
      <dgm:spPr/>
      <dgm:t>
        <a:bodyPr/>
        <a:lstStyle/>
        <a:p>
          <a:endParaRPr lang="en-US"/>
        </a:p>
      </dgm:t>
    </dgm:pt>
    <dgm:pt modelId="{B40F94F4-7120-4127-8FAE-541DA8C32EAF}" type="pres">
      <dgm:prSet presAssocID="{5B758B5C-9D9D-458A-8E1B-DD3EC04F9242}" presName="hierChild5" presStyleCnt="0"/>
      <dgm:spPr/>
      <dgm:t>
        <a:bodyPr/>
        <a:lstStyle/>
        <a:p>
          <a:endParaRPr lang="en-US"/>
        </a:p>
      </dgm:t>
    </dgm:pt>
    <dgm:pt modelId="{4636A3B3-BADF-4407-86F8-2E715F510C26}" type="pres">
      <dgm:prSet presAssocID="{A2251E2B-30F8-4F1C-A179-6B46EFC563FB}" presName="Name37" presStyleLbl="parChTrans1D3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528390" y="0"/>
              </a:moveTo>
              <a:lnTo>
                <a:pt x="528390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B62B823-2B93-4E52-9495-7D964A154279}" type="pres">
      <dgm:prSet presAssocID="{0B84405F-FCFD-482A-A39A-F3CC97C4BD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22BF30D-5F97-4C0F-8A20-EB9BF8DD27BC}" type="pres">
      <dgm:prSet presAssocID="{0B84405F-FCFD-482A-A39A-F3CC97C4BDDB}" presName="rootComposite" presStyleCnt="0"/>
      <dgm:spPr/>
      <dgm:t>
        <a:bodyPr/>
        <a:lstStyle/>
        <a:p>
          <a:endParaRPr lang="en-US"/>
        </a:p>
      </dgm:t>
    </dgm:pt>
    <dgm:pt modelId="{60BB4182-D85D-4CBB-B84C-65D73DADC103}" type="pres">
      <dgm:prSet presAssocID="{0B84405F-FCFD-482A-A39A-F3CC97C4BDDB}" presName="rootText" presStyleLbl="node3" presStyleIdx="1" presStyleCnt="4" custScaleY="11770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20D78BD-0D93-4D47-B1E0-49B0D66487FA}" type="pres">
      <dgm:prSet presAssocID="{0B84405F-FCFD-482A-A39A-F3CC97C4BDDB}" presName="rootConnector" presStyleLbl="node3" presStyleIdx="1" presStyleCnt="4"/>
      <dgm:spPr/>
      <dgm:t>
        <a:bodyPr/>
        <a:lstStyle/>
        <a:p>
          <a:endParaRPr lang="en-US"/>
        </a:p>
      </dgm:t>
    </dgm:pt>
    <dgm:pt modelId="{2330C824-8234-4BB9-BC1D-A734E8530D11}" type="pres">
      <dgm:prSet presAssocID="{0B84405F-FCFD-482A-A39A-F3CC97C4BDDB}" presName="hierChild4" presStyleCnt="0"/>
      <dgm:spPr/>
      <dgm:t>
        <a:bodyPr/>
        <a:lstStyle/>
        <a:p>
          <a:endParaRPr lang="en-US"/>
        </a:p>
      </dgm:t>
    </dgm:pt>
    <dgm:pt modelId="{CAE09D4C-04EC-4A3A-AB78-C92248846CBD}" type="pres">
      <dgm:prSet presAssocID="{680499B6-0549-4361-A458-327E96D3A838}" presName="Name37" presStyleLbl="parChTrans1D4" presStyleIdx="5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1A6F89-C975-4193-A158-1DD8A6233F6F}" type="pres">
      <dgm:prSet presAssocID="{EC21BE57-4149-4FD5-9273-423C8F43D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C100B2-B972-481D-9D68-BFA77A8D8C9E}" type="pres">
      <dgm:prSet presAssocID="{EC21BE57-4149-4FD5-9273-423C8F43D9E4}" presName="rootComposite" presStyleCnt="0"/>
      <dgm:spPr/>
      <dgm:t>
        <a:bodyPr/>
        <a:lstStyle/>
        <a:p>
          <a:endParaRPr lang="en-US"/>
        </a:p>
      </dgm:t>
    </dgm:pt>
    <dgm:pt modelId="{E840660A-6DF5-4328-9C5A-E3583D7ADE49}" type="pres">
      <dgm:prSet presAssocID="{EC21BE57-4149-4FD5-9273-423C8F43D9E4}" presName="rootText" presStyleLbl="node4" presStyleIdx="5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D66196-018E-4D3F-AFE2-45042AA25B37}" type="pres">
      <dgm:prSet presAssocID="{EC21BE57-4149-4FD5-9273-423C8F43D9E4}" presName="rootConnector" presStyleLbl="node4" presStyleIdx="5" presStyleCnt="21"/>
      <dgm:spPr/>
      <dgm:t>
        <a:bodyPr/>
        <a:lstStyle/>
        <a:p>
          <a:endParaRPr lang="en-US"/>
        </a:p>
      </dgm:t>
    </dgm:pt>
    <dgm:pt modelId="{3A330351-5271-48CF-A5FB-2A51A8662293}" type="pres">
      <dgm:prSet presAssocID="{EC21BE57-4149-4FD5-9273-423C8F43D9E4}" presName="hierChild4" presStyleCnt="0"/>
      <dgm:spPr/>
      <dgm:t>
        <a:bodyPr/>
        <a:lstStyle/>
        <a:p>
          <a:endParaRPr lang="en-US"/>
        </a:p>
      </dgm:t>
    </dgm:pt>
    <dgm:pt modelId="{A91B8FB6-0B80-4F96-A2A1-8DF75E49F5FE}" type="pres">
      <dgm:prSet presAssocID="{EC21BE57-4149-4FD5-9273-423C8F43D9E4}" presName="hierChild5" presStyleCnt="0"/>
      <dgm:spPr/>
      <dgm:t>
        <a:bodyPr/>
        <a:lstStyle/>
        <a:p>
          <a:endParaRPr lang="en-US"/>
        </a:p>
      </dgm:t>
    </dgm:pt>
    <dgm:pt modelId="{B5E6CB0C-DC33-4BA3-BA62-22C7221F753F}" type="pres">
      <dgm:prSet presAssocID="{883A145B-7AE0-4AB8-8FE5-831ABBB4B16A}" presName="Name37" presStyleLbl="parChTrans1D4" presStyleIdx="6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752DD23-C27C-402A-823B-2D0332994D94}" type="pres">
      <dgm:prSet presAssocID="{A2BDF489-93E3-4438-8647-37AF7BCD3A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2D67C1-5C66-4770-9F9E-B3404FEE308A}" type="pres">
      <dgm:prSet presAssocID="{A2BDF489-93E3-4438-8647-37AF7BCD3ADA}" presName="rootComposite" presStyleCnt="0"/>
      <dgm:spPr/>
      <dgm:t>
        <a:bodyPr/>
        <a:lstStyle/>
        <a:p>
          <a:endParaRPr lang="en-US"/>
        </a:p>
      </dgm:t>
    </dgm:pt>
    <dgm:pt modelId="{AE885458-536B-44E9-B653-99733E5DA77D}" type="pres">
      <dgm:prSet presAssocID="{A2BDF489-93E3-4438-8647-37AF7BCD3ADA}" presName="rootText" presStyleLbl="node4" presStyleIdx="6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CB427D-EFC2-4808-AD37-80356956418A}" type="pres">
      <dgm:prSet presAssocID="{A2BDF489-93E3-4438-8647-37AF7BCD3ADA}" presName="rootConnector" presStyleLbl="node4" presStyleIdx="6" presStyleCnt="21"/>
      <dgm:spPr/>
      <dgm:t>
        <a:bodyPr/>
        <a:lstStyle/>
        <a:p>
          <a:endParaRPr lang="en-US"/>
        </a:p>
      </dgm:t>
    </dgm:pt>
    <dgm:pt modelId="{75D4957E-DFA4-4A4D-B310-F05444E5B1D3}" type="pres">
      <dgm:prSet presAssocID="{A2BDF489-93E3-4438-8647-37AF7BCD3ADA}" presName="hierChild4" presStyleCnt="0"/>
      <dgm:spPr/>
      <dgm:t>
        <a:bodyPr/>
        <a:lstStyle/>
        <a:p>
          <a:endParaRPr lang="en-US"/>
        </a:p>
      </dgm:t>
    </dgm:pt>
    <dgm:pt modelId="{23A7ACCD-1DA3-4274-9635-9E3BC27F04EB}" type="pres">
      <dgm:prSet presAssocID="{A2BDF489-93E3-4438-8647-37AF7BCD3ADA}" presName="hierChild5" presStyleCnt="0"/>
      <dgm:spPr/>
      <dgm:t>
        <a:bodyPr/>
        <a:lstStyle/>
        <a:p>
          <a:endParaRPr lang="en-US"/>
        </a:p>
      </dgm:t>
    </dgm:pt>
    <dgm:pt modelId="{7F17B3E9-6BD0-4211-9736-F4FDEFDA75FA}" type="pres">
      <dgm:prSet presAssocID="{116FFAD6-66C1-4999-AEB5-8D137081EAC2}" presName="Name37" presStyleLbl="parChTrans1D4" presStyleIdx="7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3F74708-D233-4A84-8668-52917685A021}" type="pres">
      <dgm:prSet presAssocID="{F42306C1-5744-46C0-AFE2-AA67672C15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4006C1-8409-4B46-AC1B-7D142AA45F67}" type="pres">
      <dgm:prSet presAssocID="{F42306C1-5744-46C0-AFE2-AA67672C1565}" presName="rootComposite" presStyleCnt="0"/>
      <dgm:spPr/>
      <dgm:t>
        <a:bodyPr/>
        <a:lstStyle/>
        <a:p>
          <a:endParaRPr lang="en-US"/>
        </a:p>
      </dgm:t>
    </dgm:pt>
    <dgm:pt modelId="{596A6239-3965-4808-AC8B-C3BCAF3C61B2}" type="pres">
      <dgm:prSet presAssocID="{F42306C1-5744-46C0-AFE2-AA67672C1565}" presName="rootText" presStyleLbl="node4" presStyleIdx="7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DFE612-44AC-45D4-8E00-CF668BCB566C}" type="pres">
      <dgm:prSet presAssocID="{F42306C1-5744-46C0-AFE2-AA67672C1565}" presName="rootConnector" presStyleLbl="node4" presStyleIdx="7" presStyleCnt="21"/>
      <dgm:spPr/>
      <dgm:t>
        <a:bodyPr/>
        <a:lstStyle/>
        <a:p>
          <a:endParaRPr lang="en-US"/>
        </a:p>
      </dgm:t>
    </dgm:pt>
    <dgm:pt modelId="{26D98A95-4D6C-4CF8-BFC5-5FFAB953F73E}" type="pres">
      <dgm:prSet presAssocID="{F42306C1-5744-46C0-AFE2-AA67672C1565}" presName="hierChild4" presStyleCnt="0"/>
      <dgm:spPr/>
      <dgm:t>
        <a:bodyPr/>
        <a:lstStyle/>
        <a:p>
          <a:endParaRPr lang="en-US"/>
        </a:p>
      </dgm:t>
    </dgm:pt>
    <dgm:pt modelId="{C416C458-F6DC-4C74-9F4D-19151F7D16B3}" type="pres">
      <dgm:prSet presAssocID="{F42306C1-5744-46C0-AFE2-AA67672C1565}" presName="hierChild5" presStyleCnt="0"/>
      <dgm:spPr/>
      <dgm:t>
        <a:bodyPr/>
        <a:lstStyle/>
        <a:p>
          <a:endParaRPr lang="en-US"/>
        </a:p>
      </dgm:t>
    </dgm:pt>
    <dgm:pt modelId="{B0518BCD-E09D-4033-A7A1-A89964BAEC01}" type="pres">
      <dgm:prSet presAssocID="{E43A70D2-4ED2-4C9E-A167-EA59D7F0128C}" presName="Name37" presStyleLbl="parChTrans1D4" presStyleIdx="8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F47F838-A719-4AD8-B91A-AF84DFB1BB3B}" type="pres">
      <dgm:prSet presAssocID="{97968C82-AB21-4AF5-8316-C619B13810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75654C-A0C2-4057-8F05-1048B00150B9}" type="pres">
      <dgm:prSet presAssocID="{97968C82-AB21-4AF5-8316-C619B1381028}" presName="rootComposite" presStyleCnt="0"/>
      <dgm:spPr/>
      <dgm:t>
        <a:bodyPr/>
        <a:lstStyle/>
        <a:p>
          <a:endParaRPr lang="en-US"/>
        </a:p>
      </dgm:t>
    </dgm:pt>
    <dgm:pt modelId="{D597EE1E-6E3B-43B0-8075-4A15EDD9064F}" type="pres">
      <dgm:prSet presAssocID="{97968C82-AB21-4AF5-8316-C619B1381028}" presName="rootText" presStyleLbl="node4" presStyleIdx="8" presStyleCnt="21" custLinFactNeighborX="-3910" custLinFactNeighborY="-9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BA1526-096D-4129-94C5-581550057257}" type="pres">
      <dgm:prSet presAssocID="{97968C82-AB21-4AF5-8316-C619B1381028}" presName="rootConnector" presStyleLbl="node4" presStyleIdx="8" presStyleCnt="21"/>
      <dgm:spPr/>
      <dgm:t>
        <a:bodyPr/>
        <a:lstStyle/>
        <a:p>
          <a:endParaRPr lang="en-US"/>
        </a:p>
      </dgm:t>
    </dgm:pt>
    <dgm:pt modelId="{73AB567A-BD64-4B2D-9862-D6389AB2A329}" type="pres">
      <dgm:prSet presAssocID="{97968C82-AB21-4AF5-8316-C619B1381028}" presName="hierChild4" presStyleCnt="0"/>
      <dgm:spPr/>
      <dgm:t>
        <a:bodyPr/>
        <a:lstStyle/>
        <a:p>
          <a:endParaRPr lang="en-US"/>
        </a:p>
      </dgm:t>
    </dgm:pt>
    <dgm:pt modelId="{4669C593-A1C0-4930-9E13-EEFD543DC02F}" type="pres">
      <dgm:prSet presAssocID="{97968C82-AB21-4AF5-8316-C619B1381028}" presName="hierChild5" presStyleCnt="0"/>
      <dgm:spPr/>
      <dgm:t>
        <a:bodyPr/>
        <a:lstStyle/>
        <a:p>
          <a:endParaRPr lang="en-US"/>
        </a:p>
      </dgm:t>
    </dgm:pt>
    <dgm:pt modelId="{BE33AAD4-DBF0-481E-903F-2A132511A42F}" type="pres">
      <dgm:prSet presAssocID="{77926D55-0B50-49CD-9793-DA3F98A0ECBE}" presName="Name37" presStyleLbl="parChTrans1D4" presStyleIdx="9" presStyleCnt="21"/>
      <dgm:spPr/>
      <dgm:t>
        <a:bodyPr/>
        <a:lstStyle/>
        <a:p>
          <a:endParaRPr lang="en-US"/>
        </a:p>
      </dgm:t>
    </dgm:pt>
    <dgm:pt modelId="{72991EB7-5A2B-4C45-91DA-99F65D1D8A68}" type="pres">
      <dgm:prSet presAssocID="{66C0944E-9467-4E85-8ECB-A2CD24CDE6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DBA1F5-6076-475C-AD39-5B0971CB9B70}" type="pres">
      <dgm:prSet presAssocID="{66C0944E-9467-4E85-8ECB-A2CD24CDE6A6}" presName="rootComposite" presStyleCnt="0"/>
      <dgm:spPr/>
      <dgm:t>
        <a:bodyPr/>
        <a:lstStyle/>
        <a:p>
          <a:endParaRPr lang="en-US"/>
        </a:p>
      </dgm:t>
    </dgm:pt>
    <dgm:pt modelId="{70DB564E-FD87-4AC4-9404-6D0E965544CD}" type="pres">
      <dgm:prSet presAssocID="{66C0944E-9467-4E85-8ECB-A2CD24CDE6A6}" presName="rootText" presStyleLbl="node4" presStyleIdx="9" presStyleCnt="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FF8123-9805-4A81-A93F-C17905DF154C}" type="pres">
      <dgm:prSet presAssocID="{66C0944E-9467-4E85-8ECB-A2CD24CDE6A6}" presName="rootConnector" presStyleLbl="node4" presStyleIdx="9" presStyleCnt="21"/>
      <dgm:spPr/>
      <dgm:t>
        <a:bodyPr/>
        <a:lstStyle/>
        <a:p>
          <a:endParaRPr lang="en-US"/>
        </a:p>
      </dgm:t>
    </dgm:pt>
    <dgm:pt modelId="{CEFD9945-33DA-433D-8413-B66D4C63D616}" type="pres">
      <dgm:prSet presAssocID="{66C0944E-9467-4E85-8ECB-A2CD24CDE6A6}" presName="hierChild4" presStyleCnt="0"/>
      <dgm:spPr/>
      <dgm:t>
        <a:bodyPr/>
        <a:lstStyle/>
        <a:p>
          <a:endParaRPr lang="en-US"/>
        </a:p>
      </dgm:t>
    </dgm:pt>
    <dgm:pt modelId="{1988890C-1C84-40B7-AF77-FBEE93221752}" type="pres">
      <dgm:prSet presAssocID="{66C0944E-9467-4E85-8ECB-A2CD24CDE6A6}" presName="hierChild5" presStyleCnt="0"/>
      <dgm:spPr/>
      <dgm:t>
        <a:bodyPr/>
        <a:lstStyle/>
        <a:p>
          <a:endParaRPr lang="en-US"/>
        </a:p>
      </dgm:t>
    </dgm:pt>
    <dgm:pt modelId="{93BEC575-090E-4614-AE53-9FC49696D92A}" type="pres">
      <dgm:prSet presAssocID="{0B84405F-FCFD-482A-A39A-F3CC97C4BDDB}" presName="hierChild5" presStyleCnt="0"/>
      <dgm:spPr/>
      <dgm:t>
        <a:bodyPr/>
        <a:lstStyle/>
        <a:p>
          <a:endParaRPr lang="en-US"/>
        </a:p>
      </dgm:t>
    </dgm:pt>
    <dgm:pt modelId="{358026DE-1BF9-4F5B-874F-175F29EBEF67}" type="pres">
      <dgm:prSet presAssocID="{0CDC4251-89C0-416F-997B-5602554004C3}" presName="Name37" presStyleLbl="parChTrans1D3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72651" y="0"/>
              </a:moveTo>
              <a:lnTo>
                <a:pt x="72651" y="632003"/>
              </a:lnTo>
              <a:lnTo>
                <a:pt x="45720" y="632003"/>
              </a:lnTo>
              <a:lnTo>
                <a:pt x="4572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06E4B2D-34A3-4748-96F4-B3487C13F552}" type="pres">
      <dgm:prSet presAssocID="{E1BBAE59-604B-44F9-9C05-C6CD0FBA7C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79D3A6-7537-4BE8-A63F-ED365BBEDD44}" type="pres">
      <dgm:prSet presAssocID="{E1BBAE59-604B-44F9-9C05-C6CD0FBA7CC8}" presName="rootComposite" presStyleCnt="0"/>
      <dgm:spPr/>
      <dgm:t>
        <a:bodyPr/>
        <a:lstStyle/>
        <a:p>
          <a:endParaRPr lang="en-US"/>
        </a:p>
      </dgm:t>
    </dgm:pt>
    <dgm:pt modelId="{FAAD3847-41CE-4E57-B78C-B65B64424C1C}" type="pres">
      <dgm:prSet presAssocID="{E1BBAE59-604B-44F9-9C05-C6CD0FBA7CC8}" presName="rootText" presStyleLbl="node3" presStyleIdx="2" presStyleCnt="4" custScaleY="1156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2AB35E-21EC-4726-B988-4C3C4CE248D4}" type="pres">
      <dgm:prSet presAssocID="{E1BBAE59-604B-44F9-9C05-C6CD0FBA7CC8}" presName="rootConnector" presStyleLbl="node3" presStyleIdx="2" presStyleCnt="4"/>
      <dgm:spPr/>
      <dgm:t>
        <a:bodyPr/>
        <a:lstStyle/>
        <a:p>
          <a:endParaRPr lang="en-US"/>
        </a:p>
      </dgm:t>
    </dgm:pt>
    <dgm:pt modelId="{12311206-3DA7-4A87-AE56-CFE0CE868B4B}" type="pres">
      <dgm:prSet presAssocID="{E1BBAE59-604B-44F9-9C05-C6CD0FBA7CC8}" presName="hierChild4" presStyleCnt="0"/>
      <dgm:spPr/>
      <dgm:t>
        <a:bodyPr/>
        <a:lstStyle/>
        <a:p>
          <a:endParaRPr lang="en-US"/>
        </a:p>
      </dgm:t>
    </dgm:pt>
    <dgm:pt modelId="{F679FD34-C4A0-403F-ABFA-C47A8BD3E36F}" type="pres">
      <dgm:prSet presAssocID="{C5F451E9-2EA6-41D1-B110-F69B21D979D3}" presName="Name37" presStyleLbl="parChTrans1D4" presStyleIdx="10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1037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E2A5682-5A1A-4855-AADA-27E0F0B4C4C6}" type="pres">
      <dgm:prSet presAssocID="{94821165-BEA8-4C1F-A9E0-8B531136C4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56F56E-45E6-4C40-AA4A-E27C14D2884D}" type="pres">
      <dgm:prSet presAssocID="{94821165-BEA8-4C1F-A9E0-8B531136C4DC}" presName="rootComposite" presStyleCnt="0"/>
      <dgm:spPr/>
      <dgm:t>
        <a:bodyPr/>
        <a:lstStyle/>
        <a:p>
          <a:endParaRPr lang="en-US"/>
        </a:p>
      </dgm:t>
    </dgm:pt>
    <dgm:pt modelId="{DCAEA3EA-85A9-42E1-B27A-2B0FBE67D20A}" type="pres">
      <dgm:prSet presAssocID="{94821165-BEA8-4C1F-A9E0-8B531136C4DC}" presName="rootText" presStyleLbl="node4" presStyleIdx="10" presStyleCnt="21" custLinFactNeighborX="-16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E234D9-9FC2-4D8F-BD60-9F9C9AF5E35D}" type="pres">
      <dgm:prSet presAssocID="{94821165-BEA8-4C1F-A9E0-8B531136C4DC}" presName="rootConnector" presStyleLbl="node4" presStyleIdx="10" presStyleCnt="21"/>
      <dgm:spPr/>
      <dgm:t>
        <a:bodyPr/>
        <a:lstStyle/>
        <a:p>
          <a:endParaRPr lang="en-US"/>
        </a:p>
      </dgm:t>
    </dgm:pt>
    <dgm:pt modelId="{C7F17B22-1A05-4AB3-8836-491C5455A9B8}" type="pres">
      <dgm:prSet presAssocID="{94821165-BEA8-4C1F-A9E0-8B531136C4DC}" presName="hierChild4" presStyleCnt="0"/>
      <dgm:spPr/>
      <dgm:t>
        <a:bodyPr/>
        <a:lstStyle/>
        <a:p>
          <a:endParaRPr lang="en-US"/>
        </a:p>
      </dgm:t>
    </dgm:pt>
    <dgm:pt modelId="{8E35C9F0-27D1-4A52-8904-88F0BA157067}" type="pres">
      <dgm:prSet presAssocID="{94821165-BEA8-4C1F-A9E0-8B531136C4DC}" presName="hierChild5" presStyleCnt="0"/>
      <dgm:spPr/>
      <dgm:t>
        <a:bodyPr/>
        <a:lstStyle/>
        <a:p>
          <a:endParaRPr lang="en-US"/>
        </a:p>
      </dgm:t>
    </dgm:pt>
    <dgm:pt modelId="{EA348623-FBDF-4C04-A5A0-F17C95FA59ED}" type="pres">
      <dgm:prSet presAssocID="{1C96929F-AB00-4BC4-A266-1B7F005009A4}" presName="Name37" presStyleLbl="parChTrans1D4" presStyleIdx="11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B6DC98-E7B0-46F5-B59B-C0694A81453E}" type="pres">
      <dgm:prSet presAssocID="{747BCE1A-2B34-4ED9-AFFB-4B080DDC48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BD5B17-2561-4BFF-B501-0BB1D7557B40}" type="pres">
      <dgm:prSet presAssocID="{747BCE1A-2B34-4ED9-AFFB-4B080DDC48B0}" presName="rootComposite" presStyleCnt="0"/>
      <dgm:spPr/>
      <dgm:t>
        <a:bodyPr/>
        <a:lstStyle/>
        <a:p>
          <a:endParaRPr lang="en-US"/>
        </a:p>
      </dgm:t>
    </dgm:pt>
    <dgm:pt modelId="{8CC50868-E350-41D6-AA1A-F55978D35DA6}" type="pres">
      <dgm:prSet presAssocID="{747BCE1A-2B34-4ED9-AFFB-4B080DDC48B0}" presName="rootText" presStyleLbl="node4" presStyleIdx="11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B02A71-2387-4506-AB5C-9F6DD1D9B87E}" type="pres">
      <dgm:prSet presAssocID="{747BCE1A-2B34-4ED9-AFFB-4B080DDC48B0}" presName="rootConnector" presStyleLbl="node4" presStyleIdx="11" presStyleCnt="21"/>
      <dgm:spPr/>
      <dgm:t>
        <a:bodyPr/>
        <a:lstStyle/>
        <a:p>
          <a:endParaRPr lang="en-US"/>
        </a:p>
      </dgm:t>
    </dgm:pt>
    <dgm:pt modelId="{A443B689-E17C-488B-A4D6-7EBBB298A296}" type="pres">
      <dgm:prSet presAssocID="{747BCE1A-2B34-4ED9-AFFB-4B080DDC48B0}" presName="hierChild4" presStyleCnt="0"/>
      <dgm:spPr/>
      <dgm:t>
        <a:bodyPr/>
        <a:lstStyle/>
        <a:p>
          <a:endParaRPr lang="en-US"/>
        </a:p>
      </dgm:t>
    </dgm:pt>
    <dgm:pt modelId="{4690EDBC-8EC7-4E46-941D-DDE38D077645}" type="pres">
      <dgm:prSet presAssocID="{747BCE1A-2B34-4ED9-AFFB-4B080DDC48B0}" presName="hierChild5" presStyleCnt="0"/>
      <dgm:spPr/>
      <dgm:t>
        <a:bodyPr/>
        <a:lstStyle/>
        <a:p>
          <a:endParaRPr lang="en-US"/>
        </a:p>
      </dgm:t>
    </dgm:pt>
    <dgm:pt modelId="{EDFBCCB5-B29F-40AA-AE6E-F2F90852D59A}" type="pres">
      <dgm:prSet presAssocID="{D9A407C3-68E8-4EE1-A85A-B529449B4397}" presName="Name37" presStyleLbl="parChTrans1D4" presStyleIdx="12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ECDCF83-1E1D-414B-A0E2-1EF53F801F09}" type="pres">
      <dgm:prSet presAssocID="{247AAE22-5224-4608-8C9E-A7607059F7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609DAB0-ED39-4E73-B863-CA7C84079DB4}" type="pres">
      <dgm:prSet presAssocID="{247AAE22-5224-4608-8C9E-A7607059F71C}" presName="rootComposite" presStyleCnt="0"/>
      <dgm:spPr/>
      <dgm:t>
        <a:bodyPr/>
        <a:lstStyle/>
        <a:p>
          <a:endParaRPr lang="en-US"/>
        </a:p>
      </dgm:t>
    </dgm:pt>
    <dgm:pt modelId="{650454DF-3FC0-4927-BDEC-F44AE7CD653D}" type="pres">
      <dgm:prSet presAssocID="{247AAE22-5224-4608-8C9E-A7607059F71C}" presName="rootText" presStyleLbl="node4" presStyleIdx="12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81FE56-79D0-48B8-8326-DFFF0A9729EE}" type="pres">
      <dgm:prSet presAssocID="{247AAE22-5224-4608-8C9E-A7607059F71C}" presName="rootConnector" presStyleLbl="node4" presStyleIdx="12" presStyleCnt="21"/>
      <dgm:spPr/>
      <dgm:t>
        <a:bodyPr/>
        <a:lstStyle/>
        <a:p>
          <a:endParaRPr lang="en-US"/>
        </a:p>
      </dgm:t>
    </dgm:pt>
    <dgm:pt modelId="{543DD32E-F56F-4E15-90C5-40216F354786}" type="pres">
      <dgm:prSet presAssocID="{247AAE22-5224-4608-8C9E-A7607059F71C}" presName="hierChild4" presStyleCnt="0"/>
      <dgm:spPr/>
      <dgm:t>
        <a:bodyPr/>
        <a:lstStyle/>
        <a:p>
          <a:endParaRPr lang="en-US"/>
        </a:p>
      </dgm:t>
    </dgm:pt>
    <dgm:pt modelId="{BB40642F-B6FF-440D-B7F7-CF71AA32BFB7}" type="pres">
      <dgm:prSet presAssocID="{247AAE22-5224-4608-8C9E-A7607059F71C}" presName="hierChild5" presStyleCnt="0"/>
      <dgm:spPr/>
      <dgm:t>
        <a:bodyPr/>
        <a:lstStyle/>
        <a:p>
          <a:endParaRPr lang="en-US"/>
        </a:p>
      </dgm:t>
    </dgm:pt>
    <dgm:pt modelId="{42074B9E-0613-4B87-BF6B-4992C6DC58AA}" type="pres">
      <dgm:prSet presAssocID="{5DD9F090-A2AA-4B67-9E47-602B29361724}" presName="Name37" presStyleLbl="parChTrans1D4" presStyleIdx="13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745FA73-1FA9-4458-8C07-2DF605D5AC4B}" type="pres">
      <dgm:prSet presAssocID="{454288B0-46B9-4BEE-87FE-6B2C8E2480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15D96E-9602-4C31-B0A6-E181A2B0951B}" type="pres">
      <dgm:prSet presAssocID="{454288B0-46B9-4BEE-87FE-6B2C8E2480E3}" presName="rootComposite" presStyleCnt="0"/>
      <dgm:spPr/>
      <dgm:t>
        <a:bodyPr/>
        <a:lstStyle/>
        <a:p>
          <a:endParaRPr lang="en-US"/>
        </a:p>
      </dgm:t>
    </dgm:pt>
    <dgm:pt modelId="{DDDB037D-CD3A-4FA4-9B82-FCCFA5734F65}" type="pres">
      <dgm:prSet presAssocID="{454288B0-46B9-4BEE-87FE-6B2C8E2480E3}" presName="rootText" presStyleLbl="node4" presStyleIdx="13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B727F0-7209-46C3-80C2-23B07DA05923}" type="pres">
      <dgm:prSet presAssocID="{454288B0-46B9-4BEE-87FE-6B2C8E2480E3}" presName="rootConnector" presStyleLbl="node4" presStyleIdx="13" presStyleCnt="21"/>
      <dgm:spPr/>
      <dgm:t>
        <a:bodyPr/>
        <a:lstStyle/>
        <a:p>
          <a:endParaRPr lang="en-US"/>
        </a:p>
      </dgm:t>
    </dgm:pt>
    <dgm:pt modelId="{EB40A492-51B3-4A36-8594-1E780AA25D7B}" type="pres">
      <dgm:prSet presAssocID="{454288B0-46B9-4BEE-87FE-6B2C8E2480E3}" presName="hierChild4" presStyleCnt="0"/>
      <dgm:spPr/>
      <dgm:t>
        <a:bodyPr/>
        <a:lstStyle/>
        <a:p>
          <a:endParaRPr lang="en-US"/>
        </a:p>
      </dgm:t>
    </dgm:pt>
    <dgm:pt modelId="{FA732A85-37C7-4BF4-B362-DCBA8A64FBA3}" type="pres">
      <dgm:prSet presAssocID="{454288B0-46B9-4BEE-87FE-6B2C8E2480E3}" presName="hierChild5" presStyleCnt="0"/>
      <dgm:spPr/>
      <dgm:t>
        <a:bodyPr/>
        <a:lstStyle/>
        <a:p>
          <a:endParaRPr lang="en-US"/>
        </a:p>
      </dgm:t>
    </dgm:pt>
    <dgm:pt modelId="{F71BC971-A60A-43B4-B21B-2CC113DD0646}" type="pres">
      <dgm:prSet presAssocID="{E1BBAE59-604B-44F9-9C05-C6CD0FBA7CC8}" presName="hierChild5" presStyleCnt="0"/>
      <dgm:spPr/>
      <dgm:t>
        <a:bodyPr/>
        <a:lstStyle/>
        <a:p>
          <a:endParaRPr lang="en-US"/>
        </a:p>
      </dgm:t>
    </dgm:pt>
    <dgm:pt modelId="{DC7C9AB4-1341-419E-BE5E-221A72736206}" type="pres">
      <dgm:prSet presAssocID="{744A8FE5-8680-43F0-948E-409EBD09A930}" presName="Name37" presStyleLbl="parChTrans1D3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003"/>
              </a:lnTo>
              <a:lnTo>
                <a:pt x="474527" y="632003"/>
              </a:lnTo>
              <a:lnTo>
                <a:pt x="474527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6AA9CF6-5ABD-4570-93E3-49D9AF803914}" type="pres">
      <dgm:prSet presAssocID="{4B7F313D-2196-4DD6-83E8-812E6C6B71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5F2D92-E4D6-41A2-9411-C046861F8135}" type="pres">
      <dgm:prSet presAssocID="{4B7F313D-2196-4DD6-83E8-812E6C6B71C4}" presName="rootComposite" presStyleCnt="0"/>
      <dgm:spPr/>
      <dgm:t>
        <a:bodyPr/>
        <a:lstStyle/>
        <a:p>
          <a:endParaRPr lang="en-US"/>
        </a:p>
      </dgm:t>
    </dgm:pt>
    <dgm:pt modelId="{3BAECCAD-EA56-4091-97B2-1E6BEDC466A5}" type="pres">
      <dgm:prSet presAssocID="{4B7F313D-2196-4DD6-83E8-812E6C6B71C4}" presName="rootText" presStyleLbl="node3" presStyleIdx="3" presStyleCnt="4" custScaleY="11346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DEAAC4-0899-4528-B02F-5F6306BBB323}" type="pres">
      <dgm:prSet presAssocID="{4B7F313D-2196-4DD6-83E8-812E6C6B71C4}" presName="rootConnector" presStyleLbl="node3" presStyleIdx="3" presStyleCnt="4"/>
      <dgm:spPr/>
      <dgm:t>
        <a:bodyPr/>
        <a:lstStyle/>
        <a:p>
          <a:endParaRPr lang="en-US"/>
        </a:p>
      </dgm:t>
    </dgm:pt>
    <dgm:pt modelId="{4F0A2884-0346-4E76-9DBD-4B7D51D162CD}" type="pres">
      <dgm:prSet presAssocID="{4B7F313D-2196-4DD6-83E8-812E6C6B71C4}" presName="hierChild4" presStyleCnt="0"/>
      <dgm:spPr/>
      <dgm:t>
        <a:bodyPr/>
        <a:lstStyle/>
        <a:p>
          <a:endParaRPr lang="en-US"/>
        </a:p>
      </dgm:t>
    </dgm:pt>
    <dgm:pt modelId="{9D27BBA8-84CA-44DC-8BC7-86558C66364E}" type="pres">
      <dgm:prSet presAssocID="{AC3AAC09-416B-49D7-A27B-56F0D2F287AE}" presName="Name37" presStyleLbl="parChTrans1D4" presStyleIdx="14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5D89AD3-EC10-4D6E-9D5C-48DA015B6048}" type="pres">
      <dgm:prSet presAssocID="{58828B88-E6D7-4439-9499-F91B8A846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315D4B-0C12-472E-BAA2-1396C8323D74}" type="pres">
      <dgm:prSet presAssocID="{58828B88-E6D7-4439-9499-F91B8A846285}" presName="rootComposite" presStyleCnt="0"/>
      <dgm:spPr/>
      <dgm:t>
        <a:bodyPr/>
        <a:lstStyle/>
        <a:p>
          <a:endParaRPr lang="en-US"/>
        </a:p>
      </dgm:t>
    </dgm:pt>
    <dgm:pt modelId="{69290F86-475F-4780-8D19-9ACB89C34EFF}" type="pres">
      <dgm:prSet presAssocID="{58828B88-E6D7-4439-9499-F91B8A846285}" presName="rootText" presStyleLbl="node4" presStyleIdx="14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01E337-9260-41ED-86A6-17689E1FA1FF}" type="pres">
      <dgm:prSet presAssocID="{58828B88-E6D7-4439-9499-F91B8A846285}" presName="rootConnector" presStyleLbl="node4" presStyleIdx="14" presStyleCnt="21"/>
      <dgm:spPr/>
      <dgm:t>
        <a:bodyPr/>
        <a:lstStyle/>
        <a:p>
          <a:endParaRPr lang="en-US"/>
        </a:p>
      </dgm:t>
    </dgm:pt>
    <dgm:pt modelId="{5C64541A-1122-4629-936B-95210F22F6F5}" type="pres">
      <dgm:prSet presAssocID="{58828B88-E6D7-4439-9499-F91B8A846285}" presName="hierChild4" presStyleCnt="0"/>
      <dgm:spPr/>
      <dgm:t>
        <a:bodyPr/>
        <a:lstStyle/>
        <a:p>
          <a:endParaRPr lang="en-US"/>
        </a:p>
      </dgm:t>
    </dgm:pt>
    <dgm:pt modelId="{9DCB0CA6-EE5B-4DA8-BFF7-7BDCFAEF401A}" type="pres">
      <dgm:prSet presAssocID="{58828B88-E6D7-4439-9499-F91B8A846285}" presName="hierChild5" presStyleCnt="0"/>
      <dgm:spPr/>
      <dgm:t>
        <a:bodyPr/>
        <a:lstStyle/>
        <a:p>
          <a:endParaRPr lang="en-US"/>
        </a:p>
      </dgm:t>
    </dgm:pt>
    <dgm:pt modelId="{818B50DE-4992-4AF3-ACB4-4027E2EAEC14}" type="pres">
      <dgm:prSet presAssocID="{BCEBB3FF-25EF-4AE6-B305-9C34C1C6DD8D}" presName="Name37" presStyleLbl="parChTrans1D4" presStyleIdx="15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201F19D-428F-4A1F-BCE5-B45087CDA2CB}" type="pres">
      <dgm:prSet presAssocID="{9A1B424F-88FC-4720-9F17-D42DB4DFFD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EC4B37-0507-48AA-B58A-600A5B226434}" type="pres">
      <dgm:prSet presAssocID="{9A1B424F-88FC-4720-9F17-D42DB4DFFD4F}" presName="rootComposite" presStyleCnt="0"/>
      <dgm:spPr/>
      <dgm:t>
        <a:bodyPr/>
        <a:lstStyle/>
        <a:p>
          <a:endParaRPr lang="en-US"/>
        </a:p>
      </dgm:t>
    </dgm:pt>
    <dgm:pt modelId="{E199F5DA-AB6A-4FA3-A88B-A93E1A625945}" type="pres">
      <dgm:prSet presAssocID="{9A1B424F-88FC-4720-9F17-D42DB4DFFD4F}" presName="rootText" presStyleLbl="node4" presStyleIdx="15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440CE0-4B38-410A-9E34-B062C16E856E}" type="pres">
      <dgm:prSet presAssocID="{9A1B424F-88FC-4720-9F17-D42DB4DFFD4F}" presName="rootConnector" presStyleLbl="node4" presStyleIdx="15" presStyleCnt="21"/>
      <dgm:spPr/>
      <dgm:t>
        <a:bodyPr/>
        <a:lstStyle/>
        <a:p>
          <a:endParaRPr lang="en-US"/>
        </a:p>
      </dgm:t>
    </dgm:pt>
    <dgm:pt modelId="{FF385374-2886-47F8-850E-473C59E64588}" type="pres">
      <dgm:prSet presAssocID="{9A1B424F-88FC-4720-9F17-D42DB4DFFD4F}" presName="hierChild4" presStyleCnt="0"/>
      <dgm:spPr/>
      <dgm:t>
        <a:bodyPr/>
        <a:lstStyle/>
        <a:p>
          <a:endParaRPr lang="en-US"/>
        </a:p>
      </dgm:t>
    </dgm:pt>
    <dgm:pt modelId="{771F1394-FB6C-4AD9-AAAF-3A3E57AE02E5}" type="pres">
      <dgm:prSet presAssocID="{9A1B424F-88FC-4720-9F17-D42DB4DFFD4F}" presName="hierChild5" presStyleCnt="0"/>
      <dgm:spPr/>
      <dgm:t>
        <a:bodyPr/>
        <a:lstStyle/>
        <a:p>
          <a:endParaRPr lang="en-US"/>
        </a:p>
      </dgm:t>
    </dgm:pt>
    <dgm:pt modelId="{424633FF-6786-4584-ADBB-4FB233860A29}" type="pres">
      <dgm:prSet presAssocID="{6DC76DD4-FC25-4DE5-A848-3A2F516B94CD}" presName="Name37" presStyleLbl="parChTrans1D4" presStyleIdx="16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C33C703-8636-475F-B50F-06F45D453725}" type="pres">
      <dgm:prSet presAssocID="{8E4FE55B-570F-4941-8D79-642CD1708C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F86900-5628-493C-BD65-48A5F0B16AF8}" type="pres">
      <dgm:prSet presAssocID="{8E4FE55B-570F-4941-8D79-642CD1708C15}" presName="rootComposite" presStyleCnt="0"/>
      <dgm:spPr/>
      <dgm:t>
        <a:bodyPr/>
        <a:lstStyle/>
        <a:p>
          <a:endParaRPr lang="en-US"/>
        </a:p>
      </dgm:t>
    </dgm:pt>
    <dgm:pt modelId="{A7F2BE75-F2A9-4EF3-9245-A6B311678FCB}" type="pres">
      <dgm:prSet presAssocID="{8E4FE55B-570F-4941-8D79-642CD1708C15}" presName="rootText" presStyleLbl="node4" presStyleIdx="16" presStyleCnt="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B87478C-FEA6-4D74-9623-01114B924078}" type="pres">
      <dgm:prSet presAssocID="{8E4FE55B-570F-4941-8D79-642CD1708C15}" presName="rootConnector" presStyleLbl="node4" presStyleIdx="16" presStyleCnt="21"/>
      <dgm:spPr/>
      <dgm:t>
        <a:bodyPr/>
        <a:lstStyle/>
        <a:p>
          <a:endParaRPr lang="en-US"/>
        </a:p>
      </dgm:t>
    </dgm:pt>
    <dgm:pt modelId="{D669F107-7BB1-40A0-B049-D8022DE1FF3B}" type="pres">
      <dgm:prSet presAssocID="{8E4FE55B-570F-4941-8D79-642CD1708C15}" presName="hierChild4" presStyleCnt="0"/>
      <dgm:spPr/>
      <dgm:t>
        <a:bodyPr/>
        <a:lstStyle/>
        <a:p>
          <a:endParaRPr lang="en-US"/>
        </a:p>
      </dgm:t>
    </dgm:pt>
    <dgm:pt modelId="{644AC0E3-1D21-488B-B5B6-1B4ABE83E0B1}" type="pres">
      <dgm:prSet presAssocID="{8E4FE55B-570F-4941-8D79-642CD1708C15}" presName="hierChild5" presStyleCnt="0"/>
      <dgm:spPr/>
      <dgm:t>
        <a:bodyPr/>
        <a:lstStyle/>
        <a:p>
          <a:endParaRPr lang="en-US"/>
        </a:p>
      </dgm:t>
    </dgm:pt>
    <dgm:pt modelId="{F7063149-D5E8-4B25-B141-86246FBCCDE6}" type="pres">
      <dgm:prSet presAssocID="{DB0C861D-0866-452F-AB3D-A3AF94D4B772}" presName="Name37" presStyleLbl="parChTrans1D4" presStyleIdx="17" presStyleCnt="2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FA784E7-53B6-40D8-AEA8-FE5ADC68EEC8}" type="pres">
      <dgm:prSet presAssocID="{7836C9AB-499E-472F-88F8-AFDE76B980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6DA5EC-9100-40CB-BF51-81DFF6EFDB18}" type="pres">
      <dgm:prSet presAssocID="{7836C9AB-499E-472F-88F8-AFDE76B98034}" presName="rootComposite" presStyleCnt="0"/>
      <dgm:spPr/>
      <dgm:t>
        <a:bodyPr/>
        <a:lstStyle/>
        <a:p>
          <a:endParaRPr lang="en-US"/>
        </a:p>
      </dgm:t>
    </dgm:pt>
    <dgm:pt modelId="{C3A9A86A-A266-44F2-8451-752AE208B1FA}" type="pres">
      <dgm:prSet presAssocID="{7836C9AB-499E-472F-88F8-AFDE76B98034}" presName="rootText" presStyleLbl="node4" presStyleIdx="17" presStyleCnt="21" custLinFactNeighborX="-9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7D5F50-6A50-443E-970D-E80C9ED10DA8}" type="pres">
      <dgm:prSet presAssocID="{7836C9AB-499E-472F-88F8-AFDE76B98034}" presName="rootConnector" presStyleLbl="node4" presStyleIdx="17" presStyleCnt="21"/>
      <dgm:spPr/>
      <dgm:t>
        <a:bodyPr/>
        <a:lstStyle/>
        <a:p>
          <a:endParaRPr lang="en-US"/>
        </a:p>
      </dgm:t>
    </dgm:pt>
    <dgm:pt modelId="{82F655B2-8204-4680-8DB8-1C95ADA3FBCE}" type="pres">
      <dgm:prSet presAssocID="{7836C9AB-499E-472F-88F8-AFDE76B98034}" presName="hierChild4" presStyleCnt="0"/>
      <dgm:spPr/>
      <dgm:t>
        <a:bodyPr/>
        <a:lstStyle/>
        <a:p>
          <a:endParaRPr lang="en-US"/>
        </a:p>
      </dgm:t>
    </dgm:pt>
    <dgm:pt modelId="{60D1E52E-DBA0-41BC-9804-F983EBB1F4C8}" type="pres">
      <dgm:prSet presAssocID="{7836C9AB-499E-472F-88F8-AFDE76B98034}" presName="hierChild5" presStyleCnt="0"/>
      <dgm:spPr/>
      <dgm:t>
        <a:bodyPr/>
        <a:lstStyle/>
        <a:p>
          <a:endParaRPr lang="en-US"/>
        </a:p>
      </dgm:t>
    </dgm:pt>
    <dgm:pt modelId="{71BBE816-8BBF-4D79-B234-9EEC4B8C9C8C}" type="pres">
      <dgm:prSet presAssocID="{9BD47D7A-AFF4-44C5-BA0D-CB11E1E26276}" presName="Name37" presStyleLbl="parChTrans1D4" presStyleIdx="18" presStyleCnt="21"/>
      <dgm:spPr/>
      <dgm:t>
        <a:bodyPr/>
        <a:lstStyle/>
        <a:p>
          <a:endParaRPr lang="en-US"/>
        </a:p>
      </dgm:t>
    </dgm:pt>
    <dgm:pt modelId="{C54E58C1-CCFB-41FC-94D4-95A71D772873}" type="pres">
      <dgm:prSet presAssocID="{5D2B7AEA-A4D4-4917-9AEA-D128E30231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B9D394-D9D0-4267-9B05-6CF2749F3116}" type="pres">
      <dgm:prSet presAssocID="{5D2B7AEA-A4D4-4917-9AEA-D128E3023198}" presName="rootComposite" presStyleCnt="0"/>
      <dgm:spPr/>
      <dgm:t>
        <a:bodyPr/>
        <a:lstStyle/>
        <a:p>
          <a:endParaRPr lang="en-US"/>
        </a:p>
      </dgm:t>
    </dgm:pt>
    <dgm:pt modelId="{AE46B17E-3B2A-41C2-B63B-414F33DE2376}" type="pres">
      <dgm:prSet presAssocID="{5D2B7AEA-A4D4-4917-9AEA-D128E3023198}" presName="rootText" presStyleLbl="node4" presStyleIdx="18" presStyleCnt="21" custLinFactX="-23427" custLinFactNeighborX="-100000" custLinFactNeighborY="5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B8F80-8BBD-4677-95E0-AF04A63B30BE}" type="pres">
      <dgm:prSet presAssocID="{5D2B7AEA-A4D4-4917-9AEA-D128E3023198}" presName="rootConnector" presStyleLbl="node4" presStyleIdx="18" presStyleCnt="21"/>
      <dgm:spPr/>
      <dgm:t>
        <a:bodyPr/>
        <a:lstStyle/>
        <a:p>
          <a:endParaRPr lang="en-US"/>
        </a:p>
      </dgm:t>
    </dgm:pt>
    <dgm:pt modelId="{87BDEBB9-B71E-4E63-AFF8-7135212CE44F}" type="pres">
      <dgm:prSet presAssocID="{5D2B7AEA-A4D4-4917-9AEA-D128E3023198}" presName="hierChild4" presStyleCnt="0"/>
      <dgm:spPr/>
      <dgm:t>
        <a:bodyPr/>
        <a:lstStyle/>
        <a:p>
          <a:endParaRPr lang="en-US"/>
        </a:p>
      </dgm:t>
    </dgm:pt>
    <dgm:pt modelId="{AAC289E8-9A7E-4105-8E0A-5941E799F372}" type="pres">
      <dgm:prSet presAssocID="{5D2B7AEA-A4D4-4917-9AEA-D128E3023198}" presName="hierChild5" presStyleCnt="0"/>
      <dgm:spPr/>
      <dgm:t>
        <a:bodyPr/>
        <a:lstStyle/>
        <a:p>
          <a:endParaRPr lang="en-US"/>
        </a:p>
      </dgm:t>
    </dgm:pt>
    <dgm:pt modelId="{C958A084-787C-4657-9468-C4674827CF81}" type="pres">
      <dgm:prSet presAssocID="{82683E4C-613D-4CA3-B950-B0C05002A30F}" presName="Name37" presStyleLbl="parChTrans1D4" presStyleIdx="19" presStyleCnt="21"/>
      <dgm:spPr/>
      <dgm:t>
        <a:bodyPr/>
        <a:lstStyle/>
        <a:p>
          <a:endParaRPr lang="en-US"/>
        </a:p>
      </dgm:t>
    </dgm:pt>
    <dgm:pt modelId="{3E98867D-641C-403A-A371-1A38ECFEF1C0}" type="pres">
      <dgm:prSet presAssocID="{2C860310-2B42-4D32-B33B-F79847C5F9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CA8EBE-F88B-4B7A-A26B-E792626E26E7}" type="pres">
      <dgm:prSet presAssocID="{2C860310-2B42-4D32-B33B-F79847C5F932}" presName="rootComposite" presStyleCnt="0"/>
      <dgm:spPr/>
      <dgm:t>
        <a:bodyPr/>
        <a:lstStyle/>
        <a:p>
          <a:endParaRPr lang="en-US"/>
        </a:p>
      </dgm:t>
    </dgm:pt>
    <dgm:pt modelId="{59F9A6CA-02A9-4E44-A13F-05E1E6F3D926}" type="pres">
      <dgm:prSet presAssocID="{2C860310-2B42-4D32-B33B-F79847C5F932}" presName="rootText" presStyleLbl="node4" presStyleIdx="19" presStyleCnt="21" custLinFactX="20218" custLinFactY="-200000" custLinFactNeighborX="100000" custLinFactNeighborY="-234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92CF47-BC54-4F6D-9844-7582639C211E}" type="pres">
      <dgm:prSet presAssocID="{2C860310-2B42-4D32-B33B-F79847C5F932}" presName="rootConnector" presStyleLbl="node4" presStyleIdx="19" presStyleCnt="21"/>
      <dgm:spPr/>
      <dgm:t>
        <a:bodyPr/>
        <a:lstStyle/>
        <a:p>
          <a:endParaRPr lang="en-US"/>
        </a:p>
      </dgm:t>
    </dgm:pt>
    <dgm:pt modelId="{E11C9D07-C08F-40E2-B603-19C20863AE40}" type="pres">
      <dgm:prSet presAssocID="{2C860310-2B42-4D32-B33B-F79847C5F932}" presName="hierChild4" presStyleCnt="0"/>
      <dgm:spPr/>
      <dgm:t>
        <a:bodyPr/>
        <a:lstStyle/>
        <a:p>
          <a:endParaRPr lang="en-US"/>
        </a:p>
      </dgm:t>
    </dgm:pt>
    <dgm:pt modelId="{A31D7714-5781-4019-931F-EA398E9DFCE7}" type="pres">
      <dgm:prSet presAssocID="{2C860310-2B42-4D32-B33B-F79847C5F932}" presName="hierChild5" presStyleCnt="0"/>
      <dgm:spPr/>
      <dgm:t>
        <a:bodyPr/>
        <a:lstStyle/>
        <a:p>
          <a:endParaRPr lang="en-US"/>
        </a:p>
      </dgm:t>
    </dgm:pt>
    <dgm:pt modelId="{B65F850D-F232-4895-AE2A-8C37719C09BA}" type="pres">
      <dgm:prSet presAssocID="{35FA94AB-7E5E-4985-A3C6-DB4935448406}" presName="Name37" presStyleLbl="parChTrans1D4" presStyleIdx="20" presStyleCnt="21"/>
      <dgm:spPr/>
      <dgm:t>
        <a:bodyPr/>
        <a:lstStyle/>
        <a:p>
          <a:endParaRPr lang="en-US"/>
        </a:p>
      </dgm:t>
    </dgm:pt>
    <dgm:pt modelId="{9F0AAA63-32CC-4E81-820B-93D3CE465D0D}" type="pres">
      <dgm:prSet presAssocID="{168D817D-AE06-4828-976A-81F7F1F6223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DA79A5-92D2-4F9A-919E-BC71A294938C}" type="pres">
      <dgm:prSet presAssocID="{168D817D-AE06-4828-976A-81F7F1F6223A}" presName="rootComposite" presStyleCnt="0"/>
      <dgm:spPr/>
      <dgm:t>
        <a:bodyPr/>
        <a:lstStyle/>
        <a:p>
          <a:endParaRPr lang="en-US"/>
        </a:p>
      </dgm:t>
    </dgm:pt>
    <dgm:pt modelId="{C4291E8D-694F-40DB-B219-3A69543235EB}" type="pres">
      <dgm:prSet presAssocID="{168D817D-AE06-4828-976A-81F7F1F6223A}" presName="rootText" presStyleLbl="node4" presStyleIdx="20" presStyleCnt="21" custLinFactX="19074" custLinFactY="-339566" custLinFactNeighborX="1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E6D8B3-9480-4CE7-AE2F-6A6D50F7D3E3}" type="pres">
      <dgm:prSet presAssocID="{168D817D-AE06-4828-976A-81F7F1F6223A}" presName="rootConnector" presStyleLbl="node4" presStyleIdx="20" presStyleCnt="21"/>
      <dgm:spPr/>
      <dgm:t>
        <a:bodyPr/>
        <a:lstStyle/>
        <a:p>
          <a:endParaRPr lang="en-US"/>
        </a:p>
      </dgm:t>
    </dgm:pt>
    <dgm:pt modelId="{343599B4-5CF9-4628-92CE-A6966B26767F}" type="pres">
      <dgm:prSet presAssocID="{168D817D-AE06-4828-976A-81F7F1F6223A}" presName="hierChild4" presStyleCnt="0"/>
      <dgm:spPr/>
      <dgm:t>
        <a:bodyPr/>
        <a:lstStyle/>
        <a:p>
          <a:endParaRPr lang="en-US"/>
        </a:p>
      </dgm:t>
    </dgm:pt>
    <dgm:pt modelId="{A29F040D-7CF6-43ED-81E2-7560C80B12E1}" type="pres">
      <dgm:prSet presAssocID="{168D817D-AE06-4828-976A-81F7F1F6223A}" presName="hierChild5" presStyleCnt="0"/>
      <dgm:spPr/>
      <dgm:t>
        <a:bodyPr/>
        <a:lstStyle/>
        <a:p>
          <a:endParaRPr lang="en-US"/>
        </a:p>
      </dgm:t>
    </dgm:pt>
    <dgm:pt modelId="{F3AF0B38-1A1B-4C53-9E3B-7F8F6D06EE8B}" type="pres">
      <dgm:prSet presAssocID="{4B7F313D-2196-4DD6-83E8-812E6C6B71C4}" presName="hierChild5" presStyleCnt="0"/>
      <dgm:spPr/>
      <dgm:t>
        <a:bodyPr/>
        <a:lstStyle/>
        <a:p>
          <a:endParaRPr lang="en-US"/>
        </a:p>
      </dgm:t>
    </dgm:pt>
    <dgm:pt modelId="{B6C32B20-57F5-4A8E-9962-9D46AC2391F6}" type="pres">
      <dgm:prSet presAssocID="{6DA387F9-6476-4FB1-8188-AEA3816DB843}" presName="hierChild5" presStyleCnt="0"/>
      <dgm:spPr/>
      <dgm:t>
        <a:bodyPr/>
        <a:lstStyle/>
        <a:p>
          <a:endParaRPr lang="en-US"/>
        </a:p>
      </dgm:t>
    </dgm:pt>
    <dgm:pt modelId="{D594115F-5055-40D3-85D2-E9203005032B}" type="pres">
      <dgm:prSet presAssocID="{C2DFE053-49CC-4B12-B334-0692C48925CF}" presName="Name111" presStyleLbl="parChTrans1D3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89235" y="0"/>
              </a:moveTo>
              <a:lnTo>
                <a:pt x="89235" y="190637"/>
              </a:lnTo>
              <a:lnTo>
                <a:pt x="45720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D547AE-FE31-431E-BB9D-46523AF0D847}" type="pres">
      <dgm:prSet presAssocID="{9DEBF27A-40CB-410B-A896-FA0FEDA1CFD6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24A36E-E40B-4577-A1B9-75DF3C614217}" type="pres">
      <dgm:prSet presAssocID="{9DEBF27A-40CB-410B-A896-FA0FEDA1CFD6}" presName="rootComposite3" presStyleCnt="0"/>
      <dgm:spPr/>
      <dgm:t>
        <a:bodyPr/>
        <a:lstStyle/>
        <a:p>
          <a:endParaRPr lang="en-US"/>
        </a:p>
      </dgm:t>
    </dgm:pt>
    <dgm:pt modelId="{32CB027B-8648-4A75-B8C5-45D398E475D1}" type="pres">
      <dgm:prSet presAssocID="{9DEBF27A-40CB-410B-A896-FA0FEDA1CFD6}" presName="rootText3" presStyleLbl="asst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C9BCEF-E438-4DEC-8D5A-46DC84D07A41}" type="pres">
      <dgm:prSet presAssocID="{9DEBF27A-40CB-410B-A896-FA0FEDA1CFD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A6206BC0-A44C-47A3-BF0E-AFC44DEEAEA1}" type="pres">
      <dgm:prSet presAssocID="{9DEBF27A-40CB-410B-A896-FA0FEDA1CFD6}" presName="hierChild6" presStyleCnt="0"/>
      <dgm:spPr/>
      <dgm:t>
        <a:bodyPr/>
        <a:lstStyle/>
        <a:p>
          <a:endParaRPr lang="en-US"/>
        </a:p>
      </dgm:t>
    </dgm:pt>
    <dgm:pt modelId="{06E2FA46-3151-4640-83FA-59C53C4A26A1}" type="pres">
      <dgm:prSet presAssocID="{9DEBF27A-40CB-410B-A896-FA0FEDA1CFD6}" presName="hierChild7" presStyleCnt="0"/>
      <dgm:spPr/>
      <dgm:t>
        <a:bodyPr/>
        <a:lstStyle/>
        <a:p>
          <a:endParaRPr lang="en-US"/>
        </a:p>
      </dgm:t>
    </dgm:pt>
    <dgm:pt modelId="{040BC36D-2246-46C1-8F09-EDBC2B3101C9}" type="pres">
      <dgm:prSet presAssocID="{9EC150C5-49BF-41F6-BE72-D8A4A874C6A2}" presName="Name111" presStyleLbl="parChTrans1D3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89235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EA02CA7-6B13-4B01-9743-F245A408257D}" type="pres">
      <dgm:prSet presAssocID="{4FD6EDB9-B51F-4A81-A1C0-C18C4A8B74B9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9CE2E5-34E4-49D6-BBB9-6A31D7C11A73}" type="pres">
      <dgm:prSet presAssocID="{4FD6EDB9-B51F-4A81-A1C0-C18C4A8B74B9}" presName="rootComposite3" presStyleCnt="0"/>
      <dgm:spPr/>
      <dgm:t>
        <a:bodyPr/>
        <a:lstStyle/>
        <a:p>
          <a:endParaRPr lang="en-US"/>
        </a:p>
      </dgm:t>
    </dgm:pt>
    <dgm:pt modelId="{66204C78-449E-47EE-9DD5-0599FD67FA3A}" type="pres">
      <dgm:prSet presAssocID="{4FD6EDB9-B51F-4A81-A1C0-C18C4A8B74B9}" presName="rootText3" presStyleLbl="asst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A1336B-4823-4136-B2CF-98F34325E279}" type="pres">
      <dgm:prSet presAssocID="{4FD6EDB9-B51F-4A81-A1C0-C18C4A8B74B9}" presName="rootConnector3" presStyleLbl="asst2" presStyleIdx="1" presStyleCnt="2"/>
      <dgm:spPr/>
      <dgm:t>
        <a:bodyPr/>
        <a:lstStyle/>
        <a:p>
          <a:endParaRPr lang="en-US"/>
        </a:p>
      </dgm:t>
    </dgm:pt>
    <dgm:pt modelId="{DD18EFCB-31DF-438B-AF63-296F087AB221}" type="pres">
      <dgm:prSet presAssocID="{4FD6EDB9-B51F-4A81-A1C0-C18C4A8B74B9}" presName="hierChild6" presStyleCnt="0"/>
      <dgm:spPr/>
      <dgm:t>
        <a:bodyPr/>
        <a:lstStyle/>
        <a:p>
          <a:endParaRPr lang="en-US"/>
        </a:p>
      </dgm:t>
    </dgm:pt>
    <dgm:pt modelId="{9A9DA2A8-F42D-4F41-8C06-AA345A6CC1F7}" type="pres">
      <dgm:prSet presAssocID="{4FD6EDB9-B51F-4A81-A1C0-C18C4A8B74B9}" presName="hierChild7" presStyleCnt="0"/>
      <dgm:spPr/>
      <dgm:t>
        <a:bodyPr/>
        <a:lstStyle/>
        <a:p>
          <a:endParaRPr lang="en-US"/>
        </a:p>
      </dgm:t>
    </dgm:pt>
    <dgm:pt modelId="{F9B8C27D-B7F4-43A6-9DAB-157499939CD6}" type="pres">
      <dgm:prSet presAssocID="{34B8843F-A90B-4B3F-A3D8-251C081B3E5E}" presName="hierChild3" presStyleCnt="0"/>
      <dgm:spPr/>
      <dgm:t>
        <a:bodyPr/>
        <a:lstStyle/>
        <a:p>
          <a:endParaRPr lang="en-US"/>
        </a:p>
      </dgm:t>
    </dgm:pt>
    <dgm:pt modelId="{A68E10C5-87BA-443F-B560-6D993C699BC4}" type="pres">
      <dgm:prSet presAssocID="{C44F8C93-6CAB-4C0D-93FF-AE46FE15D300}" presName="Name11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89235" y="0"/>
              </a:moveTo>
              <a:lnTo>
                <a:pt x="89235" y="190637"/>
              </a:lnTo>
              <a:lnTo>
                <a:pt x="45720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B0E344-8385-4EF0-B727-F3785F463982}" type="pres">
      <dgm:prSet presAssocID="{FCB7CEDB-464A-42A7-8AB6-C74EE7576BD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946223-4123-467D-A25C-0A98B5B8075A}" type="pres">
      <dgm:prSet presAssocID="{FCB7CEDB-464A-42A7-8AB6-C74EE7576BDA}" presName="rootComposite3" presStyleCnt="0"/>
      <dgm:spPr/>
      <dgm:t>
        <a:bodyPr/>
        <a:lstStyle/>
        <a:p>
          <a:endParaRPr lang="en-US"/>
        </a:p>
      </dgm:t>
    </dgm:pt>
    <dgm:pt modelId="{77B232EF-735E-416F-A016-91E91353845C}" type="pres">
      <dgm:prSet presAssocID="{FCB7CEDB-464A-42A7-8AB6-C74EE7576BDA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AB6169-F6B4-4310-822D-1A0E15A4088C}" type="pres">
      <dgm:prSet presAssocID="{FCB7CEDB-464A-42A7-8AB6-C74EE7576BD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693B550-9712-488B-841D-02378DB0F355}" type="pres">
      <dgm:prSet presAssocID="{FCB7CEDB-464A-42A7-8AB6-C74EE7576BDA}" presName="hierChild6" presStyleCnt="0"/>
      <dgm:spPr/>
      <dgm:t>
        <a:bodyPr/>
        <a:lstStyle/>
        <a:p>
          <a:endParaRPr lang="en-US"/>
        </a:p>
      </dgm:t>
    </dgm:pt>
    <dgm:pt modelId="{E865A206-E017-4734-BA04-A3BC12CA55AA}" type="pres">
      <dgm:prSet presAssocID="{FCB7CEDB-464A-42A7-8AB6-C74EE7576BDA}" presName="hierChild7" presStyleCnt="0"/>
      <dgm:spPr/>
      <dgm:t>
        <a:bodyPr/>
        <a:lstStyle/>
        <a:p>
          <a:endParaRPr lang="en-US"/>
        </a:p>
      </dgm:t>
    </dgm:pt>
  </dgm:ptLst>
  <dgm:cxnLst>
    <dgm:cxn modelId="{E9E23C36-F87B-4494-8BE3-12EE051D1A35}" type="presOf" srcId="{82683E4C-613D-4CA3-B950-B0C05002A30F}" destId="{C958A084-787C-4657-9468-C4674827CF81}" srcOrd="0" destOrd="0" presId="urn:microsoft.com/office/officeart/2005/8/layout/orgChart1"/>
    <dgm:cxn modelId="{8EDB3E10-F9FB-4D34-A26E-0D7534F11F61}" srcId="{34B8843F-A90B-4B3F-A3D8-251C081B3E5E}" destId="{6DA387F9-6476-4FB1-8188-AEA3816DB843}" srcOrd="1" destOrd="0" parTransId="{0D7FF23F-1418-4ACA-A75D-56F6BB07D8C7}" sibTransId="{940F788C-9720-4241-A931-98AA4E38173B}"/>
    <dgm:cxn modelId="{B461C69E-E41D-47E4-8CA5-E49EA245A8C8}" type="presOf" srcId="{5B758B5C-9D9D-458A-8E1B-DD3EC04F9242}" destId="{F4FCD015-2622-4D05-935E-744D78C3A965}" srcOrd="0" destOrd="0" presId="urn:microsoft.com/office/officeart/2005/8/layout/orgChart1"/>
    <dgm:cxn modelId="{10BCD081-A72A-47E8-867D-F556A2B5C087}" type="presOf" srcId="{66C0944E-9467-4E85-8ECB-A2CD24CDE6A6}" destId="{70DB564E-FD87-4AC4-9404-6D0E965544CD}" srcOrd="0" destOrd="0" presId="urn:microsoft.com/office/officeart/2005/8/layout/orgChart1"/>
    <dgm:cxn modelId="{1516FB6D-64F5-4877-B631-62A422B5C151}" type="presOf" srcId="{6C9E8805-200F-4E51-89BF-DD38B0A95D10}" destId="{C705E28F-0959-4824-A59F-55242AE759E1}" srcOrd="0" destOrd="0" presId="urn:microsoft.com/office/officeart/2005/8/layout/orgChart1"/>
    <dgm:cxn modelId="{ABEFBC6A-A108-45FA-AAEC-F4CBA0A67914}" srcId="{4B7F313D-2196-4DD6-83E8-812E6C6B71C4}" destId="{8E4FE55B-570F-4941-8D79-642CD1708C15}" srcOrd="2" destOrd="0" parTransId="{6DC76DD4-FC25-4DE5-A848-3A2F516B94CD}" sibTransId="{0E2B552D-936A-414F-987A-BDC8BA427659}"/>
    <dgm:cxn modelId="{09E53B3C-BF70-4D39-B3E4-EE61BB756217}" type="presOf" srcId="{5D2B7AEA-A4D4-4917-9AEA-D128E3023198}" destId="{010B8F80-8BBD-4677-95E0-AF04A63B30BE}" srcOrd="1" destOrd="0" presId="urn:microsoft.com/office/officeart/2005/8/layout/orgChart1"/>
    <dgm:cxn modelId="{39DC8E81-FB2C-42DB-8C68-F371320A0F8B}" type="presOf" srcId="{5DD9F090-A2AA-4B67-9E47-602B29361724}" destId="{42074B9E-0613-4B87-BF6B-4992C6DC58AA}" srcOrd="0" destOrd="0" presId="urn:microsoft.com/office/officeart/2005/8/layout/orgChart1"/>
    <dgm:cxn modelId="{C36970FE-E768-402C-9E55-A02CCAE2D1C9}" type="presOf" srcId="{680499B6-0549-4361-A458-327E96D3A838}" destId="{CAE09D4C-04EC-4A3A-AB78-C92248846CBD}" srcOrd="0" destOrd="0" presId="urn:microsoft.com/office/officeart/2005/8/layout/orgChart1"/>
    <dgm:cxn modelId="{F62A484C-2767-4813-80E7-12D9ED6071C3}" type="presOf" srcId="{413E9DC2-B26D-4E42-BFC3-2BD2DE4B6E37}" destId="{0C1D57A7-1930-42DD-9AC3-EE88345B8578}" srcOrd="0" destOrd="0" presId="urn:microsoft.com/office/officeart/2005/8/layout/orgChart1"/>
    <dgm:cxn modelId="{50630955-1079-4643-85E9-51D21850D59A}" type="presOf" srcId="{BCEBB3FF-25EF-4AE6-B305-9C34C1C6DD8D}" destId="{818B50DE-4992-4AF3-ACB4-4027E2EAEC14}" srcOrd="0" destOrd="0" presId="urn:microsoft.com/office/officeart/2005/8/layout/orgChart1"/>
    <dgm:cxn modelId="{1ACC6AC1-163A-4793-AD43-3B8A92F2085B}" srcId="{E1BBAE59-604B-44F9-9C05-C6CD0FBA7CC8}" destId="{247AAE22-5224-4608-8C9E-A7607059F71C}" srcOrd="2" destOrd="0" parTransId="{D9A407C3-68E8-4EE1-A85A-B529449B4397}" sibTransId="{5BF684FD-916B-4CFB-A718-3BEFB7B582C6}"/>
    <dgm:cxn modelId="{A4C014BD-665E-4E55-94FC-C06A6DDB9736}" type="presOf" srcId="{116FFAD6-66C1-4999-AEB5-8D137081EAC2}" destId="{7F17B3E9-6BD0-4211-9736-F4FDEFDA75FA}" srcOrd="0" destOrd="0" presId="urn:microsoft.com/office/officeart/2005/8/layout/orgChart1"/>
    <dgm:cxn modelId="{0D32B0BC-F8C4-4488-A0CB-6EA5ACAC508D}" srcId="{E1BBAE59-604B-44F9-9C05-C6CD0FBA7CC8}" destId="{94821165-BEA8-4C1F-A9E0-8B531136C4DC}" srcOrd="0" destOrd="0" parTransId="{C5F451E9-2EA6-41D1-B110-F69B21D979D3}" sibTransId="{15B62196-982F-4966-A483-06266DDEB0F2}"/>
    <dgm:cxn modelId="{D61905CA-107A-4C91-9271-64656D788EAD}" type="presOf" srcId="{247AAE22-5224-4608-8C9E-A7607059F71C}" destId="{650454DF-3FC0-4927-BDEC-F44AE7CD653D}" srcOrd="0" destOrd="0" presId="urn:microsoft.com/office/officeart/2005/8/layout/orgChart1"/>
    <dgm:cxn modelId="{4B8678E6-2BC5-4B6E-B7C4-20BE7B7D71B8}" type="presOf" srcId="{77926D55-0B50-49CD-9793-DA3F98A0ECBE}" destId="{BE33AAD4-DBF0-481E-903F-2A132511A42F}" srcOrd="0" destOrd="0" presId="urn:microsoft.com/office/officeart/2005/8/layout/orgChart1"/>
    <dgm:cxn modelId="{A208B1F8-FE2A-49A9-895A-62ADAF4A3F4E}" srcId="{6DA387F9-6476-4FB1-8188-AEA3816DB843}" destId="{E1BBAE59-604B-44F9-9C05-C6CD0FBA7CC8}" srcOrd="2" destOrd="0" parTransId="{0CDC4251-89C0-416F-997B-5602554004C3}" sibTransId="{4EB16943-78E8-408E-A7BB-8F61D281B407}"/>
    <dgm:cxn modelId="{2EA74221-40E3-45BF-91B3-190BA31FA507}" type="presOf" srcId="{F42306C1-5744-46C0-AFE2-AA67672C1565}" destId="{596A6239-3965-4808-AC8B-C3BCAF3C61B2}" srcOrd="0" destOrd="0" presId="urn:microsoft.com/office/officeart/2005/8/layout/orgChart1"/>
    <dgm:cxn modelId="{524E1B36-8D51-490B-82F1-FDAC7925D0E2}" srcId="{6DA387F9-6476-4FB1-8188-AEA3816DB843}" destId="{0B84405F-FCFD-482A-A39A-F3CC97C4BDDB}" srcOrd="1" destOrd="0" parTransId="{A2251E2B-30F8-4F1C-A179-6B46EFC563FB}" sibTransId="{5390A63F-CD65-4B31-B052-869711F41F2C}"/>
    <dgm:cxn modelId="{B0111208-A2D3-4462-AAD8-58A4DAECC0EF}" srcId="{6DA387F9-6476-4FB1-8188-AEA3816DB843}" destId="{4FD6EDB9-B51F-4A81-A1C0-C18C4A8B74B9}" srcOrd="5" destOrd="0" parTransId="{9EC150C5-49BF-41F6-BE72-D8A4A874C6A2}" sibTransId="{8724DB0E-04EF-4E3B-9A62-D19270DEE6F2}"/>
    <dgm:cxn modelId="{CB3314CE-E714-4CE9-BC8C-09CB1245B7BC}" type="presOf" srcId="{6C8BF710-DE72-4D13-BDE3-13A73D7A7CDF}" destId="{49653DD5-96CB-429F-8F05-759D3EDCE5DA}" srcOrd="0" destOrd="0" presId="urn:microsoft.com/office/officeart/2005/8/layout/orgChart1"/>
    <dgm:cxn modelId="{A9079AA3-2607-43C2-BC53-CF9DA3AC13AF}" type="presOf" srcId="{747BCE1A-2B34-4ED9-AFFB-4B080DDC48B0}" destId="{8CC50868-E350-41D6-AA1A-F55978D35DA6}" srcOrd="0" destOrd="0" presId="urn:microsoft.com/office/officeart/2005/8/layout/orgChart1"/>
    <dgm:cxn modelId="{DFF0AEE9-770D-4180-A8AA-26242EBA3AB0}" type="presOf" srcId="{9B21E012-D745-4EF4-87AB-D221459D8C50}" destId="{6A65B8F1-B0E3-4D7A-AC99-56D8054C5AC5}" srcOrd="0" destOrd="0" presId="urn:microsoft.com/office/officeart/2005/8/layout/orgChart1"/>
    <dgm:cxn modelId="{C00A3AF7-BEE2-4C50-A60D-2FE403468837}" type="presOf" srcId="{0CDC4251-89C0-416F-997B-5602554004C3}" destId="{358026DE-1BF9-4F5B-874F-175F29EBEF67}" srcOrd="0" destOrd="0" presId="urn:microsoft.com/office/officeart/2005/8/layout/orgChart1"/>
    <dgm:cxn modelId="{395BD365-17B7-4527-97D8-B22E8869DA87}" type="presOf" srcId="{60F3AE79-E1AF-4DEA-A06D-4AFA0F4280D2}" destId="{A75E1B77-ADB6-4559-A761-AC746F103D0E}" srcOrd="0" destOrd="0" presId="urn:microsoft.com/office/officeart/2005/8/layout/orgChart1"/>
    <dgm:cxn modelId="{91374CE6-65DD-4AA3-A3D2-58ABF5960639}" type="presOf" srcId="{C30D1F45-1E12-45D9-8D16-E0E61504FEEF}" destId="{66CF7F5B-DC5A-4D69-A09F-8BF174F5DE1C}" srcOrd="0" destOrd="0" presId="urn:microsoft.com/office/officeart/2005/8/layout/orgChart1"/>
    <dgm:cxn modelId="{DE30C578-470C-47E2-A79D-4835628167FB}" type="presOf" srcId="{EC21BE57-4149-4FD5-9273-423C8F43D9E4}" destId="{3FD66196-018E-4D3F-AFE2-45042AA25B37}" srcOrd="1" destOrd="0" presId="urn:microsoft.com/office/officeart/2005/8/layout/orgChart1"/>
    <dgm:cxn modelId="{C54E18AC-6FFF-45ED-A012-8DC7548F5220}" srcId="{34B8843F-A90B-4B3F-A3D8-251C081B3E5E}" destId="{FCB7CEDB-464A-42A7-8AB6-C74EE7576BDA}" srcOrd="0" destOrd="0" parTransId="{C44F8C93-6CAB-4C0D-93FF-AE46FE15D300}" sibTransId="{AAF07573-CE7D-4137-A88B-D046F7DE05BB}"/>
    <dgm:cxn modelId="{4402C191-0785-4B2D-B8B6-807D1521ACFD}" srcId="{4B7F313D-2196-4DD6-83E8-812E6C6B71C4}" destId="{58828B88-E6D7-4439-9499-F91B8A846285}" srcOrd="0" destOrd="0" parTransId="{AC3AAC09-416B-49D7-A27B-56F0D2F287AE}" sibTransId="{40809874-5C7E-46B2-BCF6-77BD4CF02B0E}"/>
    <dgm:cxn modelId="{D67285D0-D806-461E-BCF5-9A023A002026}" type="presOf" srcId="{9DEBF27A-40CB-410B-A896-FA0FEDA1CFD6}" destId="{2CC9BCEF-E438-4DEC-8D5A-46DC84D07A41}" srcOrd="1" destOrd="0" presId="urn:microsoft.com/office/officeart/2005/8/layout/orgChart1"/>
    <dgm:cxn modelId="{3CA200FB-E48D-4865-B4FB-A98A5B496F82}" type="presOf" srcId="{6C9E8805-200F-4E51-89BF-DD38B0A95D10}" destId="{7AD0F4B3-F510-48FF-B904-8EAFA00D6488}" srcOrd="1" destOrd="0" presId="urn:microsoft.com/office/officeart/2005/8/layout/orgChart1"/>
    <dgm:cxn modelId="{8B3A6AEB-9E26-4AF2-A04D-3E21A9089C54}" type="presOf" srcId="{9DEBF27A-40CB-410B-A896-FA0FEDA1CFD6}" destId="{32CB027B-8648-4A75-B8C5-45D398E475D1}" srcOrd="0" destOrd="0" presId="urn:microsoft.com/office/officeart/2005/8/layout/orgChart1"/>
    <dgm:cxn modelId="{AC54CADE-1617-4CB6-9EBE-6E3A3954500E}" type="presOf" srcId="{8E4FE55B-570F-4941-8D79-642CD1708C15}" destId="{A7F2BE75-F2A9-4EF3-9245-A6B311678FCB}" srcOrd="0" destOrd="0" presId="urn:microsoft.com/office/officeart/2005/8/layout/orgChart1"/>
    <dgm:cxn modelId="{EDB5396B-CA10-4B65-91EA-61C707578876}" type="presOf" srcId="{9EC150C5-49BF-41F6-BE72-D8A4A874C6A2}" destId="{040BC36D-2246-46C1-8F09-EDBC2B3101C9}" srcOrd="0" destOrd="0" presId="urn:microsoft.com/office/officeart/2005/8/layout/orgChart1"/>
    <dgm:cxn modelId="{D2F49187-B2BE-457A-8996-819F70659F97}" type="presOf" srcId="{2C860310-2B42-4D32-B33B-F79847C5F932}" destId="{EC92CF47-BC54-4F6D-9844-7582639C211E}" srcOrd="1" destOrd="0" presId="urn:microsoft.com/office/officeart/2005/8/layout/orgChart1"/>
    <dgm:cxn modelId="{6118DAF4-0DAB-4C66-A58C-BAB6710932A5}" type="presOf" srcId="{A2BDF489-93E3-4438-8647-37AF7BCD3ADA}" destId="{AE885458-536B-44E9-B653-99733E5DA77D}" srcOrd="0" destOrd="0" presId="urn:microsoft.com/office/officeart/2005/8/layout/orgChart1"/>
    <dgm:cxn modelId="{E8C5FB55-7595-4FB0-949F-0BEFA2D9BA44}" srcId="{4B7F313D-2196-4DD6-83E8-812E6C6B71C4}" destId="{5D2B7AEA-A4D4-4917-9AEA-D128E3023198}" srcOrd="4" destOrd="0" parTransId="{9BD47D7A-AFF4-44C5-BA0D-CB11E1E26276}" sibTransId="{2EA6046E-262A-4A69-8B82-059C41913475}"/>
    <dgm:cxn modelId="{6C53C022-2F73-44DD-8BB3-C9E26EC6A402}" srcId="{6DA387F9-6476-4FB1-8188-AEA3816DB843}" destId="{5B758B5C-9D9D-458A-8E1B-DD3EC04F9242}" srcOrd="0" destOrd="0" parTransId="{87F441F5-DE4E-4774-BA32-F06DC0B92378}" sibTransId="{34CE92CC-C4C6-48D4-896C-E34002176E37}"/>
    <dgm:cxn modelId="{7DFEFCB3-D294-4108-824A-607D1ECFFC4E}" type="presOf" srcId="{4B7F313D-2196-4DD6-83E8-812E6C6B71C4}" destId="{3DDEAAC4-0899-4528-B02F-5F6306BBB323}" srcOrd="1" destOrd="0" presId="urn:microsoft.com/office/officeart/2005/8/layout/orgChart1"/>
    <dgm:cxn modelId="{52F5D73B-7115-45A9-A85A-5811E7B910CA}" type="presOf" srcId="{97968C82-AB21-4AF5-8316-C619B1381028}" destId="{D597EE1E-6E3B-43B0-8075-4A15EDD9064F}" srcOrd="0" destOrd="0" presId="urn:microsoft.com/office/officeart/2005/8/layout/orgChart1"/>
    <dgm:cxn modelId="{F22BEBE7-D358-42E0-9658-01296976E577}" type="presOf" srcId="{98A72AAF-247B-4777-8DDB-DE90DA98FA54}" destId="{21193AB3-6F2B-4B3D-AD27-162519BE5D93}" srcOrd="1" destOrd="0" presId="urn:microsoft.com/office/officeart/2005/8/layout/orgChart1"/>
    <dgm:cxn modelId="{10820022-C127-462A-9307-0A6E7CB5A418}" type="presOf" srcId="{EC21BE57-4149-4FD5-9273-423C8F43D9E4}" destId="{E840660A-6DF5-4328-9C5A-E3583D7ADE49}" srcOrd="0" destOrd="0" presId="urn:microsoft.com/office/officeart/2005/8/layout/orgChart1"/>
    <dgm:cxn modelId="{2D0DC2C8-5DA8-4759-80AE-49B626FC3AA9}" srcId="{5B758B5C-9D9D-458A-8E1B-DD3EC04F9242}" destId="{ED8A3EE5-2BEB-4582-8BA4-322DDA02F045}" srcOrd="3" destOrd="0" parTransId="{6C8BF710-DE72-4D13-BDE3-13A73D7A7CDF}" sibTransId="{E7B3F1F6-C49D-4511-8E03-73EAEF151750}"/>
    <dgm:cxn modelId="{6784EC1D-BFE0-4797-B3E3-C66A05810D4F}" type="presOf" srcId="{ED8A3EE5-2BEB-4582-8BA4-322DDA02F045}" destId="{295A3B8B-CCF0-4A2E-833F-B9FF8BDCE023}" srcOrd="0" destOrd="0" presId="urn:microsoft.com/office/officeart/2005/8/layout/orgChart1"/>
    <dgm:cxn modelId="{43F1EF6D-7C9D-4C97-800F-B077C9A773A5}" type="presOf" srcId="{E1BBAE59-604B-44F9-9C05-C6CD0FBA7CC8}" destId="{092AB35E-21EC-4726-B988-4C3C4CE248D4}" srcOrd="1" destOrd="0" presId="urn:microsoft.com/office/officeart/2005/8/layout/orgChart1"/>
    <dgm:cxn modelId="{DED4ECAE-C074-4444-8E8E-DEA77F12AAD2}" type="presOf" srcId="{ED8A3EE5-2BEB-4582-8BA4-322DDA02F045}" destId="{F2105600-DD71-41E9-8385-A92751612712}" srcOrd="1" destOrd="0" presId="urn:microsoft.com/office/officeart/2005/8/layout/orgChart1"/>
    <dgm:cxn modelId="{A70418AC-2A0B-4CA5-A760-6E9516E2BA8A}" type="presOf" srcId="{744A8FE5-8680-43F0-948E-409EBD09A930}" destId="{DC7C9AB4-1341-419E-BE5E-221A72736206}" srcOrd="0" destOrd="0" presId="urn:microsoft.com/office/officeart/2005/8/layout/orgChart1"/>
    <dgm:cxn modelId="{0A74D31E-D93C-4193-B3D4-5DB179783EB0}" type="presOf" srcId="{BE86756C-D265-42DB-8500-3FE5E97E08DA}" destId="{72208BA9-629B-445C-B96A-4E1AE3A5FF46}" srcOrd="0" destOrd="0" presId="urn:microsoft.com/office/officeart/2005/8/layout/orgChart1"/>
    <dgm:cxn modelId="{9551DEA3-B97D-4BFD-BEEC-ECD474D918B1}" type="presOf" srcId="{454288B0-46B9-4BEE-87FE-6B2C8E2480E3}" destId="{7EB727F0-7209-46C3-80C2-23B07DA05923}" srcOrd="1" destOrd="0" presId="urn:microsoft.com/office/officeart/2005/8/layout/orgChart1"/>
    <dgm:cxn modelId="{4723F483-FEE0-4BBD-A5E5-C69D6FFA2464}" type="presOf" srcId="{87F441F5-DE4E-4774-BA32-F06DC0B92378}" destId="{A5D74BC9-2C62-4DF0-8D53-110830374338}" srcOrd="0" destOrd="0" presId="urn:microsoft.com/office/officeart/2005/8/layout/orgChart1"/>
    <dgm:cxn modelId="{A0B1A53D-9469-4237-AA1A-0DEB5422E534}" type="presOf" srcId="{97968C82-AB21-4AF5-8316-C619B1381028}" destId="{04BA1526-096D-4129-94C5-581550057257}" srcOrd="1" destOrd="0" presId="urn:microsoft.com/office/officeart/2005/8/layout/orgChart1"/>
    <dgm:cxn modelId="{410DD033-258A-40A0-B3BF-5A6FEC8A3473}" srcId="{0B84405F-FCFD-482A-A39A-F3CC97C4BDDB}" destId="{A2BDF489-93E3-4438-8647-37AF7BCD3ADA}" srcOrd="1" destOrd="0" parTransId="{883A145B-7AE0-4AB8-8FE5-831ABBB4B16A}" sibTransId="{B21A6DF5-B549-42DC-8E52-C03FD975C161}"/>
    <dgm:cxn modelId="{F2A66AB8-CBC4-49BD-9F31-CD0BE93E0CFC}" srcId="{4B7F313D-2196-4DD6-83E8-812E6C6B71C4}" destId="{2C860310-2B42-4D32-B33B-F79847C5F932}" srcOrd="5" destOrd="0" parTransId="{82683E4C-613D-4CA3-B950-B0C05002A30F}" sibTransId="{CD2F651D-E3C5-4B99-8A38-3F00AB5403A2}"/>
    <dgm:cxn modelId="{98638C44-FAA6-4F59-8A66-D85ADA177C05}" type="presOf" srcId="{883A145B-7AE0-4AB8-8FE5-831ABBB4B16A}" destId="{B5E6CB0C-DC33-4BA3-BA62-22C7221F753F}" srcOrd="0" destOrd="0" presId="urn:microsoft.com/office/officeart/2005/8/layout/orgChart1"/>
    <dgm:cxn modelId="{6ABA6795-CDA7-4A7C-8B73-BCA0CB39771D}" type="presOf" srcId="{C2DFE053-49CC-4B12-B334-0692C48925CF}" destId="{D594115F-5055-40D3-85D2-E9203005032B}" srcOrd="0" destOrd="0" presId="urn:microsoft.com/office/officeart/2005/8/layout/orgChart1"/>
    <dgm:cxn modelId="{3F4BAB0E-A7E2-4C17-8317-6FE419587A0D}" type="presOf" srcId="{7836C9AB-499E-472F-88F8-AFDE76B98034}" destId="{B77D5F50-6A50-443E-970D-E80C9ED10DA8}" srcOrd="1" destOrd="0" presId="urn:microsoft.com/office/officeart/2005/8/layout/orgChart1"/>
    <dgm:cxn modelId="{8AA7FC97-BED1-4466-A822-21BCC80BC965}" type="presOf" srcId="{5D2B7AEA-A4D4-4917-9AEA-D128E3023198}" destId="{AE46B17E-3B2A-41C2-B63B-414F33DE2376}" srcOrd="0" destOrd="0" presId="urn:microsoft.com/office/officeart/2005/8/layout/orgChart1"/>
    <dgm:cxn modelId="{AA81CCE2-6CE6-4F82-A12E-31AD4E7A2C78}" type="presOf" srcId="{747BCE1A-2B34-4ED9-AFFB-4B080DDC48B0}" destId="{30B02A71-2387-4506-AB5C-9F6DD1D9B87E}" srcOrd="1" destOrd="0" presId="urn:microsoft.com/office/officeart/2005/8/layout/orgChart1"/>
    <dgm:cxn modelId="{F964AEAA-F573-4E21-AF95-B06E5F73D0A8}" type="presOf" srcId="{4FD6EDB9-B51F-4A81-A1C0-C18C4A8B74B9}" destId="{66204C78-449E-47EE-9DD5-0599FD67FA3A}" srcOrd="0" destOrd="0" presId="urn:microsoft.com/office/officeart/2005/8/layout/orgChart1"/>
    <dgm:cxn modelId="{C78F930E-CCF9-4CF0-95D5-1F09855353D0}" srcId="{5B758B5C-9D9D-458A-8E1B-DD3EC04F9242}" destId="{98A72AAF-247B-4777-8DDB-DE90DA98FA54}" srcOrd="2" destOrd="0" parTransId="{E730C510-2CC9-4866-ADBF-9B2CB62D9A38}" sibTransId="{3B1FA420-FE54-40D8-AE5F-372667ADA1DB}"/>
    <dgm:cxn modelId="{96510C47-2A75-42F0-9FBF-533AD8824080}" srcId="{4B7F313D-2196-4DD6-83E8-812E6C6B71C4}" destId="{7836C9AB-499E-472F-88F8-AFDE76B98034}" srcOrd="3" destOrd="0" parTransId="{DB0C861D-0866-452F-AB3D-A3AF94D4B772}" sibTransId="{48DD2AA8-6823-4F44-8332-1A33A44C4A7F}"/>
    <dgm:cxn modelId="{BCF49708-B667-46DB-8424-05708E6207A0}" type="presOf" srcId="{E730C510-2CC9-4866-ADBF-9B2CB62D9A38}" destId="{AD432F27-3779-4BA9-9F88-5DFF2BB5D692}" srcOrd="0" destOrd="0" presId="urn:microsoft.com/office/officeart/2005/8/layout/orgChart1"/>
    <dgm:cxn modelId="{33AFAB69-EAE2-4C17-AC82-C832B246FE5E}" type="presOf" srcId="{E1BBAE59-604B-44F9-9C05-C6CD0FBA7CC8}" destId="{FAAD3847-41CE-4E57-B78C-B65B64424C1C}" srcOrd="0" destOrd="0" presId="urn:microsoft.com/office/officeart/2005/8/layout/orgChart1"/>
    <dgm:cxn modelId="{FC57D963-333B-4545-99A7-3FADFC7B051A}" type="presOf" srcId="{AC3AAC09-416B-49D7-A27B-56F0D2F287AE}" destId="{9D27BBA8-84CA-44DC-8BC7-86558C66364E}" srcOrd="0" destOrd="0" presId="urn:microsoft.com/office/officeart/2005/8/layout/orgChart1"/>
    <dgm:cxn modelId="{E747BD15-4DF3-45AA-9894-22B088882866}" type="presOf" srcId="{168D817D-AE06-4828-976A-81F7F1F6223A}" destId="{C1E6D8B3-9480-4CE7-AE2F-6A6D50F7D3E3}" srcOrd="1" destOrd="0" presId="urn:microsoft.com/office/officeart/2005/8/layout/orgChart1"/>
    <dgm:cxn modelId="{3D8C96CF-3CEC-4365-A5C9-BDB85FA0A0A2}" type="presOf" srcId="{0D7FF23F-1418-4ACA-A75D-56F6BB07D8C7}" destId="{F125CA5E-4DB2-4E0A-BB19-3715AAFA43C4}" srcOrd="0" destOrd="0" presId="urn:microsoft.com/office/officeart/2005/8/layout/orgChart1"/>
    <dgm:cxn modelId="{C1ADA963-D085-4351-981A-6A36CC835377}" type="presOf" srcId="{D9A407C3-68E8-4EE1-A85A-B529449B4397}" destId="{EDFBCCB5-B29F-40AA-AE6E-F2F90852D59A}" srcOrd="0" destOrd="0" presId="urn:microsoft.com/office/officeart/2005/8/layout/orgChart1"/>
    <dgm:cxn modelId="{869BD444-1D4A-4E6A-8F52-9C5438956EA1}" srcId="{5B758B5C-9D9D-458A-8E1B-DD3EC04F9242}" destId="{9B21E012-D745-4EF4-87AB-D221459D8C50}" srcOrd="1" destOrd="0" parTransId="{BE86756C-D265-42DB-8500-3FE5E97E08DA}" sibTransId="{8F7F5A53-8991-44FD-8932-303ACFBE69D1}"/>
    <dgm:cxn modelId="{84CC4C58-D3DF-40B6-A9FD-0ECBD880595B}" type="presOf" srcId="{9A1B424F-88FC-4720-9F17-D42DB4DFFD4F}" destId="{79440CE0-4B38-410A-9E34-B062C16E856E}" srcOrd="1" destOrd="0" presId="urn:microsoft.com/office/officeart/2005/8/layout/orgChart1"/>
    <dgm:cxn modelId="{AF2DEA8A-D0A4-43FC-B13F-57142C92FE01}" srcId="{5B758B5C-9D9D-458A-8E1B-DD3EC04F9242}" destId="{6C9E8805-200F-4E51-89BF-DD38B0A95D10}" srcOrd="4" destOrd="0" parTransId="{C30D1F45-1E12-45D9-8D16-E0E61504FEEF}" sibTransId="{92F31CE1-7247-482A-ADF3-2E5AD0F9E72F}"/>
    <dgm:cxn modelId="{52728F75-B876-490B-A5CD-01B042E3847D}" srcId="{E1BBAE59-604B-44F9-9C05-C6CD0FBA7CC8}" destId="{747BCE1A-2B34-4ED9-AFFB-4B080DDC48B0}" srcOrd="1" destOrd="0" parTransId="{1C96929F-AB00-4BC4-A266-1B7F005009A4}" sibTransId="{F2A65F74-71A6-4D31-9511-F9C865E0929C}"/>
    <dgm:cxn modelId="{2FBDA13B-0B23-4F45-B2B0-E39BF14B91AB}" srcId="{0B84405F-FCFD-482A-A39A-F3CC97C4BDDB}" destId="{EC21BE57-4149-4FD5-9273-423C8F43D9E4}" srcOrd="0" destOrd="0" parTransId="{680499B6-0549-4361-A458-327E96D3A838}" sibTransId="{552C8046-9B32-4737-BD66-7D894FA07820}"/>
    <dgm:cxn modelId="{428065CE-530B-4416-A093-9B01A9989C5C}" type="presOf" srcId="{94821165-BEA8-4C1F-A9E0-8B531136C4DC}" destId="{B7E234D9-9FC2-4D8F-BD60-9F9C9AF5E35D}" srcOrd="1" destOrd="0" presId="urn:microsoft.com/office/officeart/2005/8/layout/orgChart1"/>
    <dgm:cxn modelId="{DC976A01-A92A-415C-9DE6-5D3334926EB6}" type="presOf" srcId="{58828B88-E6D7-4439-9499-F91B8A846285}" destId="{1301E337-9260-41ED-86A6-17689E1FA1FF}" srcOrd="1" destOrd="0" presId="urn:microsoft.com/office/officeart/2005/8/layout/orgChart1"/>
    <dgm:cxn modelId="{60487385-97D3-4D26-BC72-9175B293FC93}" srcId="{31D1BBEC-7248-43D6-B4E3-E2920562DBB6}" destId="{34B8843F-A90B-4B3F-A3D8-251C081B3E5E}" srcOrd="0" destOrd="0" parTransId="{BDBCA184-817F-4665-A8EF-9126BD171243}" sibTransId="{E26512AD-91DE-4C75-8971-30219D62185F}"/>
    <dgm:cxn modelId="{B40319E2-A3E7-4D93-A51C-8A4ECBEA195C}" type="presOf" srcId="{8E4FE55B-570F-4941-8D79-642CD1708C15}" destId="{6B87478C-FEA6-4D74-9623-01114B924078}" srcOrd="1" destOrd="0" presId="urn:microsoft.com/office/officeart/2005/8/layout/orgChart1"/>
    <dgm:cxn modelId="{84152509-3373-4FD7-8F77-4918E340068D}" type="presOf" srcId="{98A72AAF-247B-4777-8DDB-DE90DA98FA54}" destId="{3395B333-8C57-4A67-8397-6A08929F6500}" srcOrd="0" destOrd="0" presId="urn:microsoft.com/office/officeart/2005/8/layout/orgChart1"/>
    <dgm:cxn modelId="{09DDD94F-E6DF-4E03-8CD0-C4AAF4EB3CFE}" type="presOf" srcId="{9BD47D7A-AFF4-44C5-BA0D-CB11E1E26276}" destId="{71BBE816-8BBF-4D79-B234-9EEC4B8C9C8C}" srcOrd="0" destOrd="0" presId="urn:microsoft.com/office/officeart/2005/8/layout/orgChart1"/>
    <dgm:cxn modelId="{57741275-02FD-44F7-981D-379FB405C82A}" type="presOf" srcId="{6DC76DD4-FC25-4DE5-A848-3A2F516B94CD}" destId="{424633FF-6786-4584-ADBB-4FB233860A29}" srcOrd="0" destOrd="0" presId="urn:microsoft.com/office/officeart/2005/8/layout/orgChart1"/>
    <dgm:cxn modelId="{D9B6C626-7B02-486E-8285-928907A5E6FE}" type="presOf" srcId="{9A1B424F-88FC-4720-9F17-D42DB4DFFD4F}" destId="{E199F5DA-AB6A-4FA3-A88B-A93E1A625945}" srcOrd="0" destOrd="0" presId="urn:microsoft.com/office/officeart/2005/8/layout/orgChart1"/>
    <dgm:cxn modelId="{CA28D570-A20E-49CA-A597-BF16C00691C7}" srcId="{0B84405F-FCFD-482A-A39A-F3CC97C4BDDB}" destId="{66C0944E-9467-4E85-8ECB-A2CD24CDE6A6}" srcOrd="4" destOrd="0" parTransId="{77926D55-0B50-49CD-9793-DA3F98A0ECBE}" sibTransId="{25112F2D-A764-4B10-A8F7-5046EBEDDF0A}"/>
    <dgm:cxn modelId="{50674F04-B4F2-4BA5-8664-F75FA73127AF}" type="presOf" srcId="{58828B88-E6D7-4439-9499-F91B8A846285}" destId="{69290F86-475F-4780-8D19-9ACB89C34EFF}" srcOrd="0" destOrd="0" presId="urn:microsoft.com/office/officeart/2005/8/layout/orgChart1"/>
    <dgm:cxn modelId="{606B563E-3261-42E1-81A1-771FCC8BEC0C}" type="presOf" srcId="{454288B0-46B9-4BEE-87FE-6B2C8E2480E3}" destId="{DDDB037D-CD3A-4FA4-9B82-FCCFA5734F65}" srcOrd="0" destOrd="0" presId="urn:microsoft.com/office/officeart/2005/8/layout/orgChart1"/>
    <dgm:cxn modelId="{A9C9C4E0-4AD9-4895-80A5-79843B80AE13}" type="presOf" srcId="{9B21E012-D745-4EF4-87AB-D221459D8C50}" destId="{13D0821E-7FFE-47F6-A062-C7E65D6904F4}" srcOrd="1" destOrd="0" presId="urn:microsoft.com/office/officeart/2005/8/layout/orgChart1"/>
    <dgm:cxn modelId="{A2D7AA40-0385-4A39-B50D-0CECD358EF19}" type="presOf" srcId="{6DA387F9-6476-4FB1-8188-AEA3816DB843}" destId="{B93FE0D7-F258-4DB4-AAE4-0F08F1C49B45}" srcOrd="1" destOrd="0" presId="urn:microsoft.com/office/officeart/2005/8/layout/orgChart1"/>
    <dgm:cxn modelId="{B57406B3-D103-4435-BCC7-DDD63A5C0D3D}" type="presOf" srcId="{31D1BBEC-7248-43D6-B4E3-E2920562DBB6}" destId="{47FE8016-28A3-4FB4-8991-3E4B3A9708B5}" srcOrd="0" destOrd="0" presId="urn:microsoft.com/office/officeart/2005/8/layout/orgChart1"/>
    <dgm:cxn modelId="{9C5AF9A1-4097-47D9-8FF8-409E68A95CD3}" type="presOf" srcId="{6DA387F9-6476-4FB1-8188-AEA3816DB843}" destId="{E37CF7F0-D6AB-4768-9E15-DE1E05C92280}" srcOrd="0" destOrd="0" presId="urn:microsoft.com/office/officeart/2005/8/layout/orgChart1"/>
    <dgm:cxn modelId="{7FAA90C6-9276-49F3-9D2E-C293F47E7AA7}" type="presOf" srcId="{A2251E2B-30F8-4F1C-A179-6B46EFC563FB}" destId="{4636A3B3-BADF-4407-86F8-2E715F510C26}" srcOrd="0" destOrd="0" presId="urn:microsoft.com/office/officeart/2005/8/layout/orgChart1"/>
    <dgm:cxn modelId="{AD64F413-D807-4ACD-94FA-6752CE7125AD}" type="presOf" srcId="{0B84405F-FCFD-482A-A39A-F3CC97C4BDDB}" destId="{F20D78BD-0D93-4D47-B1E0-49B0D66487FA}" srcOrd="1" destOrd="0" presId="urn:microsoft.com/office/officeart/2005/8/layout/orgChart1"/>
    <dgm:cxn modelId="{C9EFCD51-FE84-43CC-84CC-CA9B81645837}" type="presOf" srcId="{34B8843F-A90B-4B3F-A3D8-251C081B3E5E}" destId="{2CBAC722-F0E6-4504-8B49-415F0DB749A2}" srcOrd="1" destOrd="0" presId="urn:microsoft.com/office/officeart/2005/8/layout/orgChart1"/>
    <dgm:cxn modelId="{140B6864-6C0F-4545-B34F-BF1B1C7FA6EF}" type="presOf" srcId="{7836C9AB-499E-472F-88F8-AFDE76B98034}" destId="{C3A9A86A-A266-44F2-8451-752AE208B1FA}" srcOrd="0" destOrd="0" presId="urn:microsoft.com/office/officeart/2005/8/layout/orgChart1"/>
    <dgm:cxn modelId="{3DB7005A-3209-43D9-BC55-3C39E2B9CBA7}" type="presOf" srcId="{35FA94AB-7E5E-4985-A3C6-DB4935448406}" destId="{B65F850D-F232-4895-AE2A-8C37719C09BA}" srcOrd="0" destOrd="0" presId="urn:microsoft.com/office/officeart/2005/8/layout/orgChart1"/>
    <dgm:cxn modelId="{24E27728-457E-4320-83C9-D62FD7F87987}" srcId="{6DA387F9-6476-4FB1-8188-AEA3816DB843}" destId="{4B7F313D-2196-4DD6-83E8-812E6C6B71C4}" srcOrd="3" destOrd="0" parTransId="{744A8FE5-8680-43F0-948E-409EBD09A930}" sibTransId="{CC999281-03BF-4E69-B955-C7B350279BC8}"/>
    <dgm:cxn modelId="{46FE5B60-B3FE-4CEF-B99C-67D1E21AA52F}" srcId="{4B7F313D-2196-4DD6-83E8-812E6C6B71C4}" destId="{9A1B424F-88FC-4720-9F17-D42DB4DFFD4F}" srcOrd="1" destOrd="0" parTransId="{BCEBB3FF-25EF-4AE6-B305-9C34C1C6DD8D}" sibTransId="{A9E9948F-0C8C-4F4F-A5D7-247CDDF6D6DE}"/>
    <dgm:cxn modelId="{1534EAC7-2FFB-4553-B625-EDE7147A4C7D}" type="presOf" srcId="{4B7F313D-2196-4DD6-83E8-812E6C6B71C4}" destId="{3BAECCAD-EA56-4091-97B2-1E6BEDC466A5}" srcOrd="0" destOrd="0" presId="urn:microsoft.com/office/officeart/2005/8/layout/orgChart1"/>
    <dgm:cxn modelId="{14AE5EFC-9797-4C6D-A993-B7090E8FB0A8}" srcId="{E1BBAE59-604B-44F9-9C05-C6CD0FBA7CC8}" destId="{454288B0-46B9-4BEE-87FE-6B2C8E2480E3}" srcOrd="3" destOrd="0" parTransId="{5DD9F090-A2AA-4B67-9E47-602B29361724}" sibTransId="{A3861FE9-B300-4504-B497-08D457CD80CC}"/>
    <dgm:cxn modelId="{8B42F519-0936-4029-9467-F50757605A65}" type="presOf" srcId="{DB0C861D-0866-452F-AB3D-A3AF94D4B772}" destId="{F7063149-D5E8-4B25-B141-86246FBCCDE6}" srcOrd="0" destOrd="0" presId="urn:microsoft.com/office/officeart/2005/8/layout/orgChart1"/>
    <dgm:cxn modelId="{51BCA809-D02D-4F5E-9780-BF25C515BFDA}" type="presOf" srcId="{F42306C1-5744-46C0-AFE2-AA67672C1565}" destId="{F8DFE612-44AC-45D4-8E00-CF668BCB566C}" srcOrd="1" destOrd="0" presId="urn:microsoft.com/office/officeart/2005/8/layout/orgChart1"/>
    <dgm:cxn modelId="{7C355A4C-FBA1-4530-B894-CBD8A5541460}" type="presOf" srcId="{168D817D-AE06-4828-976A-81F7F1F6223A}" destId="{C4291E8D-694F-40DB-B219-3A69543235EB}" srcOrd="0" destOrd="0" presId="urn:microsoft.com/office/officeart/2005/8/layout/orgChart1"/>
    <dgm:cxn modelId="{C534D5BE-F6D6-4483-B00D-E05E4CA73FA8}" srcId="{5B758B5C-9D9D-458A-8E1B-DD3EC04F9242}" destId="{413E9DC2-B26D-4E42-BFC3-2BD2DE4B6E37}" srcOrd="0" destOrd="0" parTransId="{60F3AE79-E1AF-4DEA-A06D-4AFA0F4280D2}" sibTransId="{4EED8B0A-D438-435F-8606-599CB50FBFBB}"/>
    <dgm:cxn modelId="{65C61DEB-4AC5-4D59-9476-ED4A666D5202}" type="presOf" srcId="{1C96929F-AB00-4BC4-A266-1B7F005009A4}" destId="{EA348623-FBDF-4C04-A5A0-F17C95FA59ED}" srcOrd="0" destOrd="0" presId="urn:microsoft.com/office/officeart/2005/8/layout/orgChart1"/>
    <dgm:cxn modelId="{9B726342-C15B-4A4E-9A8F-B7CAE5B5D692}" srcId="{0B84405F-FCFD-482A-A39A-F3CC97C4BDDB}" destId="{F42306C1-5744-46C0-AFE2-AA67672C1565}" srcOrd="2" destOrd="0" parTransId="{116FFAD6-66C1-4999-AEB5-8D137081EAC2}" sibTransId="{2A6AC55F-A2B1-4053-A7CE-14F800361595}"/>
    <dgm:cxn modelId="{7E923222-140E-4E25-BDAB-4E875D8609EE}" type="presOf" srcId="{E43A70D2-4ED2-4C9E-A167-EA59D7F0128C}" destId="{B0518BCD-E09D-4033-A7A1-A89964BAEC01}" srcOrd="0" destOrd="0" presId="urn:microsoft.com/office/officeart/2005/8/layout/orgChart1"/>
    <dgm:cxn modelId="{750CB528-DDA3-4833-A9D1-E350AE58F8DB}" type="presOf" srcId="{2C860310-2B42-4D32-B33B-F79847C5F932}" destId="{59F9A6CA-02A9-4E44-A13F-05E1E6F3D926}" srcOrd="0" destOrd="0" presId="urn:microsoft.com/office/officeart/2005/8/layout/orgChart1"/>
    <dgm:cxn modelId="{9E3BC078-FDD0-432B-A13F-C347211BCE8A}" type="presOf" srcId="{4FD6EDB9-B51F-4A81-A1C0-C18C4A8B74B9}" destId="{C7A1336B-4823-4136-B2CF-98F34325E279}" srcOrd="1" destOrd="0" presId="urn:microsoft.com/office/officeart/2005/8/layout/orgChart1"/>
    <dgm:cxn modelId="{C70BAFEC-F538-43C9-88E1-7D0B9F9E65D9}" type="presOf" srcId="{66C0944E-9467-4E85-8ECB-A2CD24CDE6A6}" destId="{67FF8123-9805-4A81-A93F-C17905DF154C}" srcOrd="1" destOrd="0" presId="urn:microsoft.com/office/officeart/2005/8/layout/orgChart1"/>
    <dgm:cxn modelId="{157BF85C-AF07-4046-AA47-26CE5A819F80}" srcId="{0B84405F-FCFD-482A-A39A-F3CC97C4BDDB}" destId="{97968C82-AB21-4AF5-8316-C619B1381028}" srcOrd="3" destOrd="0" parTransId="{E43A70D2-4ED2-4C9E-A167-EA59D7F0128C}" sibTransId="{145DF6C2-D646-4C51-8016-6738786CF372}"/>
    <dgm:cxn modelId="{5DA29BD5-C181-47E7-BD60-0C1A6A4C9B11}" type="presOf" srcId="{34B8843F-A90B-4B3F-A3D8-251C081B3E5E}" destId="{82DF5E6A-15DE-436E-AC47-3C8B9A1AC1B7}" srcOrd="0" destOrd="0" presId="urn:microsoft.com/office/officeart/2005/8/layout/orgChart1"/>
    <dgm:cxn modelId="{30FC5B33-6005-4C49-8369-5E660F000553}" type="presOf" srcId="{247AAE22-5224-4608-8C9E-A7607059F71C}" destId="{C981FE56-79D0-48B8-8326-DFFF0A9729EE}" srcOrd="1" destOrd="0" presId="urn:microsoft.com/office/officeart/2005/8/layout/orgChart1"/>
    <dgm:cxn modelId="{6590C753-A17E-4F84-BEBE-50CF809A029D}" type="presOf" srcId="{C44F8C93-6CAB-4C0D-93FF-AE46FE15D300}" destId="{A68E10C5-87BA-443F-B560-6D993C699BC4}" srcOrd="0" destOrd="0" presId="urn:microsoft.com/office/officeart/2005/8/layout/orgChart1"/>
    <dgm:cxn modelId="{64134B39-A098-4686-927D-D990F455D2AC}" type="presOf" srcId="{94821165-BEA8-4C1F-A9E0-8B531136C4DC}" destId="{DCAEA3EA-85A9-42E1-B27A-2B0FBE67D20A}" srcOrd="0" destOrd="0" presId="urn:microsoft.com/office/officeart/2005/8/layout/orgChart1"/>
    <dgm:cxn modelId="{57A35FA5-AF72-4842-B2AF-963E675EF61F}" type="presOf" srcId="{5B758B5C-9D9D-458A-8E1B-DD3EC04F9242}" destId="{F13B89AD-0C51-42B9-BF76-4954B515CAF3}" srcOrd="1" destOrd="0" presId="urn:microsoft.com/office/officeart/2005/8/layout/orgChart1"/>
    <dgm:cxn modelId="{089B1529-A825-4DB7-BAFB-57928BF66DE8}" type="presOf" srcId="{FCB7CEDB-464A-42A7-8AB6-C74EE7576BDA}" destId="{77B232EF-735E-416F-A016-91E91353845C}" srcOrd="0" destOrd="0" presId="urn:microsoft.com/office/officeart/2005/8/layout/orgChart1"/>
    <dgm:cxn modelId="{A9399C86-7152-4632-B28E-F0069BC51244}" srcId="{6DA387F9-6476-4FB1-8188-AEA3816DB843}" destId="{9DEBF27A-40CB-410B-A896-FA0FEDA1CFD6}" srcOrd="4" destOrd="0" parTransId="{C2DFE053-49CC-4B12-B334-0692C48925CF}" sibTransId="{5FD25617-D528-4DED-81B8-C47DDADF03C8}"/>
    <dgm:cxn modelId="{146F616C-37E1-45C0-8702-4AB51342700F}" type="presOf" srcId="{413E9DC2-B26D-4E42-BFC3-2BD2DE4B6E37}" destId="{44099B60-1A9B-49BD-9840-9AE2E1CD4666}" srcOrd="1" destOrd="0" presId="urn:microsoft.com/office/officeart/2005/8/layout/orgChart1"/>
    <dgm:cxn modelId="{C93BBA68-1361-47AA-8B02-36D3A0CA66BE}" type="presOf" srcId="{C5F451E9-2EA6-41D1-B110-F69B21D979D3}" destId="{F679FD34-C4A0-403F-ABFA-C47A8BD3E36F}" srcOrd="0" destOrd="0" presId="urn:microsoft.com/office/officeart/2005/8/layout/orgChart1"/>
    <dgm:cxn modelId="{F4667040-56BB-4626-B739-93F7F696BC46}" type="presOf" srcId="{0B84405F-FCFD-482A-A39A-F3CC97C4BDDB}" destId="{60BB4182-D85D-4CBB-B84C-65D73DADC103}" srcOrd="0" destOrd="0" presId="urn:microsoft.com/office/officeart/2005/8/layout/orgChart1"/>
    <dgm:cxn modelId="{A0B26A6F-2BDD-42D7-99D0-E0F02488D1D7}" type="presOf" srcId="{A2BDF489-93E3-4438-8647-37AF7BCD3ADA}" destId="{78CB427D-EFC2-4808-AD37-80356956418A}" srcOrd="1" destOrd="0" presId="urn:microsoft.com/office/officeart/2005/8/layout/orgChart1"/>
    <dgm:cxn modelId="{6C85EF86-6FED-4C23-8C8A-D4381952E354}" type="presOf" srcId="{FCB7CEDB-464A-42A7-8AB6-C74EE7576BDA}" destId="{22AB6169-F6B4-4310-822D-1A0E15A4088C}" srcOrd="1" destOrd="0" presId="urn:microsoft.com/office/officeart/2005/8/layout/orgChart1"/>
    <dgm:cxn modelId="{DD28341B-86AF-4C5F-9BDB-F792699992AE}" srcId="{4B7F313D-2196-4DD6-83E8-812E6C6B71C4}" destId="{168D817D-AE06-4828-976A-81F7F1F6223A}" srcOrd="6" destOrd="0" parTransId="{35FA94AB-7E5E-4985-A3C6-DB4935448406}" sibTransId="{0979F789-183D-4CC8-8AA3-7E12ED93D95E}"/>
    <dgm:cxn modelId="{1E7FE080-FF5D-4160-BB05-2C51D53FA4BF}" type="presParOf" srcId="{47FE8016-28A3-4FB4-8991-3E4B3A9708B5}" destId="{B1A1BE06-9F49-4123-88FE-C9013DFAF47C}" srcOrd="0" destOrd="0" presId="urn:microsoft.com/office/officeart/2005/8/layout/orgChart1"/>
    <dgm:cxn modelId="{ED2F4386-F619-405F-ADCA-BB2B323E8816}" type="presParOf" srcId="{B1A1BE06-9F49-4123-88FE-C9013DFAF47C}" destId="{2C4FECBC-A615-495A-9B5B-02E75120EBB8}" srcOrd="0" destOrd="0" presId="urn:microsoft.com/office/officeart/2005/8/layout/orgChart1"/>
    <dgm:cxn modelId="{2E3905C4-8567-41AE-828B-1A2FD0E246F7}" type="presParOf" srcId="{2C4FECBC-A615-495A-9B5B-02E75120EBB8}" destId="{82DF5E6A-15DE-436E-AC47-3C8B9A1AC1B7}" srcOrd="0" destOrd="0" presId="urn:microsoft.com/office/officeart/2005/8/layout/orgChart1"/>
    <dgm:cxn modelId="{E7285F60-6C85-4014-8DD8-ED9EC95F8308}" type="presParOf" srcId="{2C4FECBC-A615-495A-9B5B-02E75120EBB8}" destId="{2CBAC722-F0E6-4504-8B49-415F0DB749A2}" srcOrd="1" destOrd="0" presId="urn:microsoft.com/office/officeart/2005/8/layout/orgChart1"/>
    <dgm:cxn modelId="{59A3242E-04D0-4DE3-90B0-2E4F256C444B}" type="presParOf" srcId="{B1A1BE06-9F49-4123-88FE-C9013DFAF47C}" destId="{E272EF4B-8091-433B-B82B-2BFAA17A4572}" srcOrd="1" destOrd="0" presId="urn:microsoft.com/office/officeart/2005/8/layout/orgChart1"/>
    <dgm:cxn modelId="{E9683417-30D0-491D-8E05-8D682FD02D12}" type="presParOf" srcId="{E272EF4B-8091-433B-B82B-2BFAA17A4572}" destId="{F125CA5E-4DB2-4E0A-BB19-3715AAFA43C4}" srcOrd="0" destOrd="0" presId="urn:microsoft.com/office/officeart/2005/8/layout/orgChart1"/>
    <dgm:cxn modelId="{303C234C-B3FD-4300-A35C-60C57B85F9E3}" type="presParOf" srcId="{E272EF4B-8091-433B-B82B-2BFAA17A4572}" destId="{76C70F69-C59B-45D5-A6F6-C4B72E2C3110}" srcOrd="1" destOrd="0" presId="urn:microsoft.com/office/officeart/2005/8/layout/orgChart1"/>
    <dgm:cxn modelId="{17462273-80E9-4524-8CE3-3CF0E9B3428E}" type="presParOf" srcId="{76C70F69-C59B-45D5-A6F6-C4B72E2C3110}" destId="{6EDC0F25-CC49-4EAC-8F58-C8D0F93ECB35}" srcOrd="0" destOrd="0" presId="urn:microsoft.com/office/officeart/2005/8/layout/orgChart1"/>
    <dgm:cxn modelId="{0D18254D-EAEE-4D52-A0C9-98B495D37A4F}" type="presParOf" srcId="{6EDC0F25-CC49-4EAC-8F58-C8D0F93ECB35}" destId="{E37CF7F0-D6AB-4768-9E15-DE1E05C92280}" srcOrd="0" destOrd="0" presId="urn:microsoft.com/office/officeart/2005/8/layout/orgChart1"/>
    <dgm:cxn modelId="{4BAE0D35-D34D-4B2E-A2A0-7E604913C74C}" type="presParOf" srcId="{6EDC0F25-CC49-4EAC-8F58-C8D0F93ECB35}" destId="{B93FE0D7-F258-4DB4-AAE4-0F08F1C49B45}" srcOrd="1" destOrd="0" presId="urn:microsoft.com/office/officeart/2005/8/layout/orgChart1"/>
    <dgm:cxn modelId="{4A2850DC-03BF-4871-86B9-2BED2AEB33BE}" type="presParOf" srcId="{76C70F69-C59B-45D5-A6F6-C4B72E2C3110}" destId="{EBF6B3A1-51D3-4BA2-90B5-3412EAE37579}" srcOrd="1" destOrd="0" presId="urn:microsoft.com/office/officeart/2005/8/layout/orgChart1"/>
    <dgm:cxn modelId="{D109913A-2C2E-469D-90E9-E2DCC928D547}" type="presParOf" srcId="{EBF6B3A1-51D3-4BA2-90B5-3412EAE37579}" destId="{A5D74BC9-2C62-4DF0-8D53-110830374338}" srcOrd="0" destOrd="0" presId="urn:microsoft.com/office/officeart/2005/8/layout/orgChart1"/>
    <dgm:cxn modelId="{8CA18245-C9AC-4D5B-9BEA-D51141EC3637}" type="presParOf" srcId="{EBF6B3A1-51D3-4BA2-90B5-3412EAE37579}" destId="{4BB81399-326E-4C79-827E-118C3C390A1B}" srcOrd="1" destOrd="0" presId="urn:microsoft.com/office/officeart/2005/8/layout/orgChart1"/>
    <dgm:cxn modelId="{F907FE60-C655-48A4-8A8A-0592628D253F}" type="presParOf" srcId="{4BB81399-326E-4C79-827E-118C3C390A1B}" destId="{C785275A-2D99-4765-BC1A-861503C5061B}" srcOrd="0" destOrd="0" presId="urn:microsoft.com/office/officeart/2005/8/layout/orgChart1"/>
    <dgm:cxn modelId="{CC8E7C10-F368-4EFC-A44E-95C9326E03E0}" type="presParOf" srcId="{C785275A-2D99-4765-BC1A-861503C5061B}" destId="{F4FCD015-2622-4D05-935E-744D78C3A965}" srcOrd="0" destOrd="0" presId="urn:microsoft.com/office/officeart/2005/8/layout/orgChart1"/>
    <dgm:cxn modelId="{F6BBD568-06FB-4034-8B6D-A3EC80E68C85}" type="presParOf" srcId="{C785275A-2D99-4765-BC1A-861503C5061B}" destId="{F13B89AD-0C51-42B9-BF76-4954B515CAF3}" srcOrd="1" destOrd="0" presId="urn:microsoft.com/office/officeart/2005/8/layout/orgChart1"/>
    <dgm:cxn modelId="{CF12724F-1450-4CB8-9D7D-E39F77334979}" type="presParOf" srcId="{4BB81399-326E-4C79-827E-118C3C390A1B}" destId="{40A50624-95E3-48C8-8E80-ED56B99F2B0E}" srcOrd="1" destOrd="0" presId="urn:microsoft.com/office/officeart/2005/8/layout/orgChart1"/>
    <dgm:cxn modelId="{1E4BF683-0C40-468B-BEB3-B1FF01E622C2}" type="presParOf" srcId="{40A50624-95E3-48C8-8E80-ED56B99F2B0E}" destId="{A75E1B77-ADB6-4559-A761-AC746F103D0E}" srcOrd="0" destOrd="0" presId="urn:microsoft.com/office/officeart/2005/8/layout/orgChart1"/>
    <dgm:cxn modelId="{41C475AE-A8DC-4EF7-9D8F-58ED3E4458F3}" type="presParOf" srcId="{40A50624-95E3-48C8-8E80-ED56B99F2B0E}" destId="{1A29FC79-325E-4E74-9D1B-C2F77CAA4295}" srcOrd="1" destOrd="0" presId="urn:microsoft.com/office/officeart/2005/8/layout/orgChart1"/>
    <dgm:cxn modelId="{7889C6F8-B8BE-4F38-B825-AAB20DD868AD}" type="presParOf" srcId="{1A29FC79-325E-4E74-9D1B-C2F77CAA4295}" destId="{9CED48B1-009D-48C7-9B98-55C16EAE04E6}" srcOrd="0" destOrd="0" presId="urn:microsoft.com/office/officeart/2005/8/layout/orgChart1"/>
    <dgm:cxn modelId="{A802AE11-8825-4CEF-9E9F-DCCEF278E8EA}" type="presParOf" srcId="{9CED48B1-009D-48C7-9B98-55C16EAE04E6}" destId="{0C1D57A7-1930-42DD-9AC3-EE88345B8578}" srcOrd="0" destOrd="0" presId="urn:microsoft.com/office/officeart/2005/8/layout/orgChart1"/>
    <dgm:cxn modelId="{3C435809-20C8-4800-AFE3-A65974D71F13}" type="presParOf" srcId="{9CED48B1-009D-48C7-9B98-55C16EAE04E6}" destId="{44099B60-1A9B-49BD-9840-9AE2E1CD4666}" srcOrd="1" destOrd="0" presId="urn:microsoft.com/office/officeart/2005/8/layout/orgChart1"/>
    <dgm:cxn modelId="{8BDD88B4-D01B-469F-A387-C505050DCCA7}" type="presParOf" srcId="{1A29FC79-325E-4E74-9D1B-C2F77CAA4295}" destId="{6F2ACDE9-27E0-4385-AF92-4401F1650909}" srcOrd="1" destOrd="0" presId="urn:microsoft.com/office/officeart/2005/8/layout/orgChart1"/>
    <dgm:cxn modelId="{301EC65A-E3C1-475B-98EC-CD949B76AEB2}" type="presParOf" srcId="{1A29FC79-325E-4E74-9D1B-C2F77CAA4295}" destId="{28FBD93C-0D47-445E-8379-8AAB1951DE21}" srcOrd="2" destOrd="0" presId="urn:microsoft.com/office/officeart/2005/8/layout/orgChart1"/>
    <dgm:cxn modelId="{DE4B0F74-C445-413E-9213-0C4C90DB7AD0}" type="presParOf" srcId="{40A50624-95E3-48C8-8E80-ED56B99F2B0E}" destId="{72208BA9-629B-445C-B96A-4E1AE3A5FF46}" srcOrd="2" destOrd="0" presId="urn:microsoft.com/office/officeart/2005/8/layout/orgChart1"/>
    <dgm:cxn modelId="{8E7A7358-FE8C-4950-87C6-69CA5AC52FF2}" type="presParOf" srcId="{40A50624-95E3-48C8-8E80-ED56B99F2B0E}" destId="{781299A8-87B8-449D-AC53-CB0FE0E55B61}" srcOrd="3" destOrd="0" presId="urn:microsoft.com/office/officeart/2005/8/layout/orgChart1"/>
    <dgm:cxn modelId="{80A8BBCF-C557-4AAC-BBB4-99CD32E3F72B}" type="presParOf" srcId="{781299A8-87B8-449D-AC53-CB0FE0E55B61}" destId="{48D49E85-F47C-4806-B93E-EA9F17615F78}" srcOrd="0" destOrd="0" presId="urn:microsoft.com/office/officeart/2005/8/layout/orgChart1"/>
    <dgm:cxn modelId="{DE429267-BF65-41EE-AAD5-FD7B6DB76696}" type="presParOf" srcId="{48D49E85-F47C-4806-B93E-EA9F17615F78}" destId="{6A65B8F1-B0E3-4D7A-AC99-56D8054C5AC5}" srcOrd="0" destOrd="0" presId="urn:microsoft.com/office/officeart/2005/8/layout/orgChart1"/>
    <dgm:cxn modelId="{36D19C07-24EB-4295-A352-E86B44F99686}" type="presParOf" srcId="{48D49E85-F47C-4806-B93E-EA9F17615F78}" destId="{13D0821E-7FFE-47F6-A062-C7E65D6904F4}" srcOrd="1" destOrd="0" presId="urn:microsoft.com/office/officeart/2005/8/layout/orgChart1"/>
    <dgm:cxn modelId="{2A59D958-73F7-423D-A317-3B7419E63A76}" type="presParOf" srcId="{781299A8-87B8-449D-AC53-CB0FE0E55B61}" destId="{54FC7F7F-B813-4B54-B3D0-D1F939BAC5FB}" srcOrd="1" destOrd="0" presId="urn:microsoft.com/office/officeart/2005/8/layout/orgChart1"/>
    <dgm:cxn modelId="{E5CA8A22-8032-476C-989B-30B83F7A2430}" type="presParOf" srcId="{781299A8-87B8-449D-AC53-CB0FE0E55B61}" destId="{B9FB963B-633D-4797-A018-973FFFCAAE81}" srcOrd="2" destOrd="0" presId="urn:microsoft.com/office/officeart/2005/8/layout/orgChart1"/>
    <dgm:cxn modelId="{5634406F-5A1F-4CFC-9B09-C0BDBE265F9A}" type="presParOf" srcId="{40A50624-95E3-48C8-8E80-ED56B99F2B0E}" destId="{AD432F27-3779-4BA9-9F88-5DFF2BB5D692}" srcOrd="4" destOrd="0" presId="urn:microsoft.com/office/officeart/2005/8/layout/orgChart1"/>
    <dgm:cxn modelId="{EF6753B9-EED4-44D3-9036-236A5C244322}" type="presParOf" srcId="{40A50624-95E3-48C8-8E80-ED56B99F2B0E}" destId="{09F4CC17-BB2B-40B6-A199-46DAA2270FA1}" srcOrd="5" destOrd="0" presId="urn:microsoft.com/office/officeart/2005/8/layout/orgChart1"/>
    <dgm:cxn modelId="{EEFA35F0-179E-444C-A2A5-B35B5C69BFF9}" type="presParOf" srcId="{09F4CC17-BB2B-40B6-A199-46DAA2270FA1}" destId="{52F00244-34B5-4003-BE31-F9CC01744EF9}" srcOrd="0" destOrd="0" presId="urn:microsoft.com/office/officeart/2005/8/layout/orgChart1"/>
    <dgm:cxn modelId="{A1CADA32-A4D4-41C2-9A0B-83761C8FED30}" type="presParOf" srcId="{52F00244-34B5-4003-BE31-F9CC01744EF9}" destId="{3395B333-8C57-4A67-8397-6A08929F6500}" srcOrd="0" destOrd="0" presId="urn:microsoft.com/office/officeart/2005/8/layout/orgChart1"/>
    <dgm:cxn modelId="{2F67D425-270D-4077-91A4-D8985313028B}" type="presParOf" srcId="{52F00244-34B5-4003-BE31-F9CC01744EF9}" destId="{21193AB3-6F2B-4B3D-AD27-162519BE5D93}" srcOrd="1" destOrd="0" presId="urn:microsoft.com/office/officeart/2005/8/layout/orgChart1"/>
    <dgm:cxn modelId="{41A35AF0-C7F8-4998-8D13-A3C3708B4549}" type="presParOf" srcId="{09F4CC17-BB2B-40B6-A199-46DAA2270FA1}" destId="{2871DA6C-ACA3-458C-A3D6-D02FBF64B0F4}" srcOrd="1" destOrd="0" presId="urn:microsoft.com/office/officeart/2005/8/layout/orgChart1"/>
    <dgm:cxn modelId="{76D09498-2229-4A45-93ED-15DEAF17B3E5}" type="presParOf" srcId="{09F4CC17-BB2B-40B6-A199-46DAA2270FA1}" destId="{E465A52A-66D3-4D35-B034-E5E6BA1EAFCF}" srcOrd="2" destOrd="0" presId="urn:microsoft.com/office/officeart/2005/8/layout/orgChart1"/>
    <dgm:cxn modelId="{D5058905-C75B-4B11-92EE-44BBC91DB8DB}" type="presParOf" srcId="{40A50624-95E3-48C8-8E80-ED56B99F2B0E}" destId="{49653DD5-96CB-429F-8F05-759D3EDCE5DA}" srcOrd="6" destOrd="0" presId="urn:microsoft.com/office/officeart/2005/8/layout/orgChart1"/>
    <dgm:cxn modelId="{17A504C8-EEB4-48AE-A683-A636A83BD3DA}" type="presParOf" srcId="{40A50624-95E3-48C8-8E80-ED56B99F2B0E}" destId="{3F4D9C4D-0FE8-4A42-B4D8-25214125789B}" srcOrd="7" destOrd="0" presId="urn:microsoft.com/office/officeart/2005/8/layout/orgChart1"/>
    <dgm:cxn modelId="{60E9E88E-F8D1-4160-A43F-E25E5DF41D81}" type="presParOf" srcId="{3F4D9C4D-0FE8-4A42-B4D8-25214125789B}" destId="{B777086C-A6D0-4F22-8B15-5951AA6817EE}" srcOrd="0" destOrd="0" presId="urn:microsoft.com/office/officeart/2005/8/layout/orgChart1"/>
    <dgm:cxn modelId="{1EFB8BCC-9CED-4C68-9BE1-3167E2819502}" type="presParOf" srcId="{B777086C-A6D0-4F22-8B15-5951AA6817EE}" destId="{295A3B8B-CCF0-4A2E-833F-B9FF8BDCE023}" srcOrd="0" destOrd="0" presId="urn:microsoft.com/office/officeart/2005/8/layout/orgChart1"/>
    <dgm:cxn modelId="{21B1E880-C8A9-4E44-9963-54820E5795B1}" type="presParOf" srcId="{B777086C-A6D0-4F22-8B15-5951AA6817EE}" destId="{F2105600-DD71-41E9-8385-A92751612712}" srcOrd="1" destOrd="0" presId="urn:microsoft.com/office/officeart/2005/8/layout/orgChart1"/>
    <dgm:cxn modelId="{936695DD-1885-43FE-A486-8AB4C76FABDA}" type="presParOf" srcId="{3F4D9C4D-0FE8-4A42-B4D8-25214125789B}" destId="{05DF54E3-E01A-41A2-AF75-7839DC5FEECD}" srcOrd="1" destOrd="0" presId="urn:microsoft.com/office/officeart/2005/8/layout/orgChart1"/>
    <dgm:cxn modelId="{C5562DF6-FD4A-45D5-A400-003AE854C03A}" type="presParOf" srcId="{3F4D9C4D-0FE8-4A42-B4D8-25214125789B}" destId="{43AADE9A-EB92-417B-B090-C34217736101}" srcOrd="2" destOrd="0" presId="urn:microsoft.com/office/officeart/2005/8/layout/orgChart1"/>
    <dgm:cxn modelId="{4FB33D48-BA0A-4F29-9383-0F69FF897ECB}" type="presParOf" srcId="{40A50624-95E3-48C8-8E80-ED56B99F2B0E}" destId="{66CF7F5B-DC5A-4D69-A09F-8BF174F5DE1C}" srcOrd="8" destOrd="0" presId="urn:microsoft.com/office/officeart/2005/8/layout/orgChart1"/>
    <dgm:cxn modelId="{05DA2847-BF63-4937-A67D-449C24A00781}" type="presParOf" srcId="{40A50624-95E3-48C8-8E80-ED56B99F2B0E}" destId="{974BEBA5-953B-456A-B13F-8D57020A5C94}" srcOrd="9" destOrd="0" presId="urn:microsoft.com/office/officeart/2005/8/layout/orgChart1"/>
    <dgm:cxn modelId="{49553C42-7086-4F70-8358-0A6904E7D011}" type="presParOf" srcId="{974BEBA5-953B-456A-B13F-8D57020A5C94}" destId="{AC3BEC3C-3E99-4145-8CA4-D76A69ED7042}" srcOrd="0" destOrd="0" presId="urn:microsoft.com/office/officeart/2005/8/layout/orgChart1"/>
    <dgm:cxn modelId="{D12104B0-DF50-4D52-A238-B47FAA5DF6BB}" type="presParOf" srcId="{AC3BEC3C-3E99-4145-8CA4-D76A69ED7042}" destId="{C705E28F-0959-4824-A59F-55242AE759E1}" srcOrd="0" destOrd="0" presId="urn:microsoft.com/office/officeart/2005/8/layout/orgChart1"/>
    <dgm:cxn modelId="{6B095656-7CAA-4757-84D7-402BC9DB12CC}" type="presParOf" srcId="{AC3BEC3C-3E99-4145-8CA4-D76A69ED7042}" destId="{7AD0F4B3-F510-48FF-B904-8EAFA00D6488}" srcOrd="1" destOrd="0" presId="urn:microsoft.com/office/officeart/2005/8/layout/orgChart1"/>
    <dgm:cxn modelId="{E91000B9-369D-4007-9DEC-BF0CF9F217C0}" type="presParOf" srcId="{974BEBA5-953B-456A-B13F-8D57020A5C94}" destId="{9F40CC4F-48C0-40AD-ACFD-C0F8621A35F8}" srcOrd="1" destOrd="0" presId="urn:microsoft.com/office/officeart/2005/8/layout/orgChart1"/>
    <dgm:cxn modelId="{6EB69B63-3C08-43DF-809A-FD5D2D1150D5}" type="presParOf" srcId="{974BEBA5-953B-456A-B13F-8D57020A5C94}" destId="{F7C11FA5-F903-48AA-866D-031C72885AD8}" srcOrd="2" destOrd="0" presId="urn:microsoft.com/office/officeart/2005/8/layout/orgChart1"/>
    <dgm:cxn modelId="{A492F768-103F-456F-8225-ED2A2AD8C51C}" type="presParOf" srcId="{4BB81399-326E-4C79-827E-118C3C390A1B}" destId="{B40F94F4-7120-4127-8FAE-541DA8C32EAF}" srcOrd="2" destOrd="0" presId="urn:microsoft.com/office/officeart/2005/8/layout/orgChart1"/>
    <dgm:cxn modelId="{609F5B1E-7FF4-46C9-B293-B6B52919B09B}" type="presParOf" srcId="{EBF6B3A1-51D3-4BA2-90B5-3412EAE37579}" destId="{4636A3B3-BADF-4407-86F8-2E715F510C26}" srcOrd="2" destOrd="0" presId="urn:microsoft.com/office/officeart/2005/8/layout/orgChart1"/>
    <dgm:cxn modelId="{D92CF4CA-60F1-4C54-A88F-83C88F1BF14B}" type="presParOf" srcId="{EBF6B3A1-51D3-4BA2-90B5-3412EAE37579}" destId="{0B62B823-2B93-4E52-9495-7D964A154279}" srcOrd="3" destOrd="0" presId="urn:microsoft.com/office/officeart/2005/8/layout/orgChart1"/>
    <dgm:cxn modelId="{B98B3977-DF0C-4AC0-8C18-602BF241BF2C}" type="presParOf" srcId="{0B62B823-2B93-4E52-9495-7D964A154279}" destId="{D22BF30D-5F97-4C0F-8A20-EB9BF8DD27BC}" srcOrd="0" destOrd="0" presId="urn:microsoft.com/office/officeart/2005/8/layout/orgChart1"/>
    <dgm:cxn modelId="{2E6CCC13-96A6-4D32-A947-50D994D1BBB2}" type="presParOf" srcId="{D22BF30D-5F97-4C0F-8A20-EB9BF8DD27BC}" destId="{60BB4182-D85D-4CBB-B84C-65D73DADC103}" srcOrd="0" destOrd="0" presId="urn:microsoft.com/office/officeart/2005/8/layout/orgChart1"/>
    <dgm:cxn modelId="{26B366CC-1CE9-403A-AFDE-88706CE36C90}" type="presParOf" srcId="{D22BF30D-5F97-4C0F-8A20-EB9BF8DD27BC}" destId="{F20D78BD-0D93-4D47-B1E0-49B0D66487FA}" srcOrd="1" destOrd="0" presId="urn:microsoft.com/office/officeart/2005/8/layout/orgChart1"/>
    <dgm:cxn modelId="{20C077DD-F1FE-49C6-B392-66226A19FE3E}" type="presParOf" srcId="{0B62B823-2B93-4E52-9495-7D964A154279}" destId="{2330C824-8234-4BB9-BC1D-A734E8530D11}" srcOrd="1" destOrd="0" presId="urn:microsoft.com/office/officeart/2005/8/layout/orgChart1"/>
    <dgm:cxn modelId="{ED0914E0-683A-4F14-8F42-0443D5AA35E5}" type="presParOf" srcId="{2330C824-8234-4BB9-BC1D-A734E8530D11}" destId="{CAE09D4C-04EC-4A3A-AB78-C92248846CBD}" srcOrd="0" destOrd="0" presId="urn:microsoft.com/office/officeart/2005/8/layout/orgChart1"/>
    <dgm:cxn modelId="{C1388859-E201-40DD-AB8A-EB054FBC3F08}" type="presParOf" srcId="{2330C824-8234-4BB9-BC1D-A734E8530D11}" destId="{D71A6F89-C975-4193-A158-1DD8A6233F6F}" srcOrd="1" destOrd="0" presId="urn:microsoft.com/office/officeart/2005/8/layout/orgChart1"/>
    <dgm:cxn modelId="{DEAB4CF4-04A6-4ED9-869A-6CA87CB46E29}" type="presParOf" srcId="{D71A6F89-C975-4193-A158-1DD8A6233F6F}" destId="{A1C100B2-B972-481D-9D68-BFA77A8D8C9E}" srcOrd="0" destOrd="0" presId="urn:microsoft.com/office/officeart/2005/8/layout/orgChart1"/>
    <dgm:cxn modelId="{53C51D34-FED9-4DAB-AC3B-4BF4C47E3161}" type="presParOf" srcId="{A1C100B2-B972-481D-9D68-BFA77A8D8C9E}" destId="{E840660A-6DF5-4328-9C5A-E3583D7ADE49}" srcOrd="0" destOrd="0" presId="urn:microsoft.com/office/officeart/2005/8/layout/orgChart1"/>
    <dgm:cxn modelId="{ADEAC1C3-46AA-4682-8293-970F7C1682D4}" type="presParOf" srcId="{A1C100B2-B972-481D-9D68-BFA77A8D8C9E}" destId="{3FD66196-018E-4D3F-AFE2-45042AA25B37}" srcOrd="1" destOrd="0" presId="urn:microsoft.com/office/officeart/2005/8/layout/orgChart1"/>
    <dgm:cxn modelId="{31C6C491-EC93-4A25-91B1-94F361C2884A}" type="presParOf" srcId="{D71A6F89-C975-4193-A158-1DD8A6233F6F}" destId="{3A330351-5271-48CF-A5FB-2A51A8662293}" srcOrd="1" destOrd="0" presId="urn:microsoft.com/office/officeart/2005/8/layout/orgChart1"/>
    <dgm:cxn modelId="{1C419175-21E0-4B1D-B682-6C3CF84E1113}" type="presParOf" srcId="{D71A6F89-C975-4193-A158-1DD8A6233F6F}" destId="{A91B8FB6-0B80-4F96-A2A1-8DF75E49F5FE}" srcOrd="2" destOrd="0" presId="urn:microsoft.com/office/officeart/2005/8/layout/orgChart1"/>
    <dgm:cxn modelId="{FE5B202F-5BED-464C-9714-488EF0B469C1}" type="presParOf" srcId="{2330C824-8234-4BB9-BC1D-A734E8530D11}" destId="{B5E6CB0C-DC33-4BA3-BA62-22C7221F753F}" srcOrd="2" destOrd="0" presId="urn:microsoft.com/office/officeart/2005/8/layout/orgChart1"/>
    <dgm:cxn modelId="{67D4FF16-B00D-4B52-8BE6-793857200E95}" type="presParOf" srcId="{2330C824-8234-4BB9-BC1D-A734E8530D11}" destId="{8752DD23-C27C-402A-823B-2D0332994D94}" srcOrd="3" destOrd="0" presId="urn:microsoft.com/office/officeart/2005/8/layout/orgChart1"/>
    <dgm:cxn modelId="{6401900F-99F8-4C1F-8909-D43FAC6FB5F6}" type="presParOf" srcId="{8752DD23-C27C-402A-823B-2D0332994D94}" destId="{912D67C1-5C66-4770-9F9E-B3404FEE308A}" srcOrd="0" destOrd="0" presId="urn:microsoft.com/office/officeart/2005/8/layout/orgChart1"/>
    <dgm:cxn modelId="{4CA6136D-088D-41FB-8626-A4F4F3038254}" type="presParOf" srcId="{912D67C1-5C66-4770-9F9E-B3404FEE308A}" destId="{AE885458-536B-44E9-B653-99733E5DA77D}" srcOrd="0" destOrd="0" presId="urn:microsoft.com/office/officeart/2005/8/layout/orgChart1"/>
    <dgm:cxn modelId="{64643171-4FE8-4DD2-A005-64310F248153}" type="presParOf" srcId="{912D67C1-5C66-4770-9F9E-B3404FEE308A}" destId="{78CB427D-EFC2-4808-AD37-80356956418A}" srcOrd="1" destOrd="0" presId="urn:microsoft.com/office/officeart/2005/8/layout/orgChart1"/>
    <dgm:cxn modelId="{AD3ADAB7-725C-45E5-8892-A66BEFE84EDD}" type="presParOf" srcId="{8752DD23-C27C-402A-823B-2D0332994D94}" destId="{75D4957E-DFA4-4A4D-B310-F05444E5B1D3}" srcOrd="1" destOrd="0" presId="urn:microsoft.com/office/officeart/2005/8/layout/orgChart1"/>
    <dgm:cxn modelId="{E43CE9E1-7FC4-46CE-AEE2-B8952C80A0B4}" type="presParOf" srcId="{8752DD23-C27C-402A-823B-2D0332994D94}" destId="{23A7ACCD-1DA3-4274-9635-9E3BC27F04EB}" srcOrd="2" destOrd="0" presId="urn:microsoft.com/office/officeart/2005/8/layout/orgChart1"/>
    <dgm:cxn modelId="{F3991618-4C0F-4E21-A185-9094B9FDAB1A}" type="presParOf" srcId="{2330C824-8234-4BB9-BC1D-A734E8530D11}" destId="{7F17B3E9-6BD0-4211-9736-F4FDEFDA75FA}" srcOrd="4" destOrd="0" presId="urn:microsoft.com/office/officeart/2005/8/layout/orgChart1"/>
    <dgm:cxn modelId="{4014AA80-EAF3-4047-93FB-BFD99C856B29}" type="presParOf" srcId="{2330C824-8234-4BB9-BC1D-A734E8530D11}" destId="{83F74708-D233-4A84-8668-52917685A021}" srcOrd="5" destOrd="0" presId="urn:microsoft.com/office/officeart/2005/8/layout/orgChart1"/>
    <dgm:cxn modelId="{FAD1D45C-7B87-4A3E-99E8-FF8083B86134}" type="presParOf" srcId="{83F74708-D233-4A84-8668-52917685A021}" destId="{DF4006C1-8409-4B46-AC1B-7D142AA45F67}" srcOrd="0" destOrd="0" presId="urn:microsoft.com/office/officeart/2005/8/layout/orgChart1"/>
    <dgm:cxn modelId="{EC029FFF-C8DA-49F3-857E-9375C1BF300A}" type="presParOf" srcId="{DF4006C1-8409-4B46-AC1B-7D142AA45F67}" destId="{596A6239-3965-4808-AC8B-C3BCAF3C61B2}" srcOrd="0" destOrd="0" presId="urn:microsoft.com/office/officeart/2005/8/layout/orgChart1"/>
    <dgm:cxn modelId="{E1111006-3464-495A-8214-47D52F4EE67C}" type="presParOf" srcId="{DF4006C1-8409-4B46-AC1B-7D142AA45F67}" destId="{F8DFE612-44AC-45D4-8E00-CF668BCB566C}" srcOrd="1" destOrd="0" presId="urn:microsoft.com/office/officeart/2005/8/layout/orgChart1"/>
    <dgm:cxn modelId="{C5FA93EA-0289-4EF1-AF15-1E00B3509B4C}" type="presParOf" srcId="{83F74708-D233-4A84-8668-52917685A021}" destId="{26D98A95-4D6C-4CF8-BFC5-5FFAB953F73E}" srcOrd="1" destOrd="0" presId="urn:microsoft.com/office/officeart/2005/8/layout/orgChart1"/>
    <dgm:cxn modelId="{F7C7F20C-86E9-4B6D-91DE-F9B3EF089602}" type="presParOf" srcId="{83F74708-D233-4A84-8668-52917685A021}" destId="{C416C458-F6DC-4C74-9F4D-19151F7D16B3}" srcOrd="2" destOrd="0" presId="urn:microsoft.com/office/officeart/2005/8/layout/orgChart1"/>
    <dgm:cxn modelId="{53FAC3FF-1335-46EE-A708-C5F93EEAB77E}" type="presParOf" srcId="{2330C824-8234-4BB9-BC1D-A734E8530D11}" destId="{B0518BCD-E09D-4033-A7A1-A89964BAEC01}" srcOrd="6" destOrd="0" presId="urn:microsoft.com/office/officeart/2005/8/layout/orgChart1"/>
    <dgm:cxn modelId="{5B5C60C8-FDCF-4057-8A36-07589F253AB7}" type="presParOf" srcId="{2330C824-8234-4BB9-BC1D-A734E8530D11}" destId="{AF47F838-A719-4AD8-B91A-AF84DFB1BB3B}" srcOrd="7" destOrd="0" presId="urn:microsoft.com/office/officeart/2005/8/layout/orgChart1"/>
    <dgm:cxn modelId="{C1E8C462-CA87-44DF-A384-3388F6C2E7C6}" type="presParOf" srcId="{AF47F838-A719-4AD8-B91A-AF84DFB1BB3B}" destId="{1775654C-A0C2-4057-8F05-1048B00150B9}" srcOrd="0" destOrd="0" presId="urn:microsoft.com/office/officeart/2005/8/layout/orgChart1"/>
    <dgm:cxn modelId="{BD52AC72-E1AF-4E8B-B566-4520717949E2}" type="presParOf" srcId="{1775654C-A0C2-4057-8F05-1048B00150B9}" destId="{D597EE1E-6E3B-43B0-8075-4A15EDD9064F}" srcOrd="0" destOrd="0" presId="urn:microsoft.com/office/officeart/2005/8/layout/orgChart1"/>
    <dgm:cxn modelId="{E7D23D72-D74F-42BD-9690-E25973D94ACE}" type="presParOf" srcId="{1775654C-A0C2-4057-8F05-1048B00150B9}" destId="{04BA1526-096D-4129-94C5-581550057257}" srcOrd="1" destOrd="0" presId="urn:microsoft.com/office/officeart/2005/8/layout/orgChart1"/>
    <dgm:cxn modelId="{A07696E7-B2D9-4CD8-AE2C-7D95AA21E9C4}" type="presParOf" srcId="{AF47F838-A719-4AD8-B91A-AF84DFB1BB3B}" destId="{73AB567A-BD64-4B2D-9862-D6389AB2A329}" srcOrd="1" destOrd="0" presId="urn:microsoft.com/office/officeart/2005/8/layout/orgChart1"/>
    <dgm:cxn modelId="{2E15138A-B0D2-4AE2-AF05-C7D88220F899}" type="presParOf" srcId="{AF47F838-A719-4AD8-B91A-AF84DFB1BB3B}" destId="{4669C593-A1C0-4930-9E13-EEFD543DC02F}" srcOrd="2" destOrd="0" presId="urn:microsoft.com/office/officeart/2005/8/layout/orgChart1"/>
    <dgm:cxn modelId="{E7ECF464-2499-4A3F-9E62-4FC166B5CFFB}" type="presParOf" srcId="{2330C824-8234-4BB9-BC1D-A734E8530D11}" destId="{BE33AAD4-DBF0-481E-903F-2A132511A42F}" srcOrd="8" destOrd="0" presId="urn:microsoft.com/office/officeart/2005/8/layout/orgChart1"/>
    <dgm:cxn modelId="{5F42880C-886A-417E-BD47-7ED03433EBC5}" type="presParOf" srcId="{2330C824-8234-4BB9-BC1D-A734E8530D11}" destId="{72991EB7-5A2B-4C45-91DA-99F65D1D8A68}" srcOrd="9" destOrd="0" presId="urn:microsoft.com/office/officeart/2005/8/layout/orgChart1"/>
    <dgm:cxn modelId="{3F7ECB23-6683-4EDF-9C6A-EEC4921A1AEA}" type="presParOf" srcId="{72991EB7-5A2B-4C45-91DA-99F65D1D8A68}" destId="{52DBA1F5-6076-475C-AD39-5B0971CB9B70}" srcOrd="0" destOrd="0" presId="urn:microsoft.com/office/officeart/2005/8/layout/orgChart1"/>
    <dgm:cxn modelId="{FB977D83-F5D9-41C1-86EC-B41FDA185C89}" type="presParOf" srcId="{52DBA1F5-6076-475C-AD39-5B0971CB9B70}" destId="{70DB564E-FD87-4AC4-9404-6D0E965544CD}" srcOrd="0" destOrd="0" presId="urn:microsoft.com/office/officeart/2005/8/layout/orgChart1"/>
    <dgm:cxn modelId="{6CC866AA-DB00-4AA9-9919-723C6169EDE1}" type="presParOf" srcId="{52DBA1F5-6076-475C-AD39-5B0971CB9B70}" destId="{67FF8123-9805-4A81-A93F-C17905DF154C}" srcOrd="1" destOrd="0" presId="urn:microsoft.com/office/officeart/2005/8/layout/orgChart1"/>
    <dgm:cxn modelId="{E6BF25EB-C5C1-4BE6-A86F-3023A5A472C5}" type="presParOf" srcId="{72991EB7-5A2B-4C45-91DA-99F65D1D8A68}" destId="{CEFD9945-33DA-433D-8413-B66D4C63D616}" srcOrd="1" destOrd="0" presId="urn:microsoft.com/office/officeart/2005/8/layout/orgChart1"/>
    <dgm:cxn modelId="{DC778482-B7D1-47B2-A80A-541D460A0E6B}" type="presParOf" srcId="{72991EB7-5A2B-4C45-91DA-99F65D1D8A68}" destId="{1988890C-1C84-40B7-AF77-FBEE93221752}" srcOrd="2" destOrd="0" presId="urn:microsoft.com/office/officeart/2005/8/layout/orgChart1"/>
    <dgm:cxn modelId="{6ECE3D2C-8665-44B8-90BF-7940C5BD69B1}" type="presParOf" srcId="{0B62B823-2B93-4E52-9495-7D964A154279}" destId="{93BEC575-090E-4614-AE53-9FC49696D92A}" srcOrd="2" destOrd="0" presId="urn:microsoft.com/office/officeart/2005/8/layout/orgChart1"/>
    <dgm:cxn modelId="{930B6C82-851C-4964-B179-E7D3C803CE73}" type="presParOf" srcId="{EBF6B3A1-51D3-4BA2-90B5-3412EAE37579}" destId="{358026DE-1BF9-4F5B-874F-175F29EBEF67}" srcOrd="4" destOrd="0" presId="urn:microsoft.com/office/officeart/2005/8/layout/orgChart1"/>
    <dgm:cxn modelId="{4020FDB8-9CF1-4202-A44A-FBF20452073F}" type="presParOf" srcId="{EBF6B3A1-51D3-4BA2-90B5-3412EAE37579}" destId="{706E4B2D-34A3-4748-96F4-B3487C13F552}" srcOrd="5" destOrd="0" presId="urn:microsoft.com/office/officeart/2005/8/layout/orgChart1"/>
    <dgm:cxn modelId="{F7130F1A-59A2-42F8-B111-3E5B3EF961EF}" type="presParOf" srcId="{706E4B2D-34A3-4748-96F4-B3487C13F552}" destId="{D579D3A6-7537-4BE8-A63F-ED365BBEDD44}" srcOrd="0" destOrd="0" presId="urn:microsoft.com/office/officeart/2005/8/layout/orgChart1"/>
    <dgm:cxn modelId="{9BF313CA-05B8-4772-949D-B22BCE3E6A9A}" type="presParOf" srcId="{D579D3A6-7537-4BE8-A63F-ED365BBEDD44}" destId="{FAAD3847-41CE-4E57-B78C-B65B64424C1C}" srcOrd="0" destOrd="0" presId="urn:microsoft.com/office/officeart/2005/8/layout/orgChart1"/>
    <dgm:cxn modelId="{386A3FD7-E582-4B18-A60F-A220417872E0}" type="presParOf" srcId="{D579D3A6-7537-4BE8-A63F-ED365BBEDD44}" destId="{092AB35E-21EC-4726-B988-4C3C4CE248D4}" srcOrd="1" destOrd="0" presId="urn:microsoft.com/office/officeart/2005/8/layout/orgChart1"/>
    <dgm:cxn modelId="{7411C167-72EA-4085-9735-AA605B427156}" type="presParOf" srcId="{706E4B2D-34A3-4748-96F4-B3487C13F552}" destId="{12311206-3DA7-4A87-AE56-CFE0CE868B4B}" srcOrd="1" destOrd="0" presId="urn:microsoft.com/office/officeart/2005/8/layout/orgChart1"/>
    <dgm:cxn modelId="{DF224F0E-06E6-4816-BDB8-3853E4A48A1E}" type="presParOf" srcId="{12311206-3DA7-4A87-AE56-CFE0CE868B4B}" destId="{F679FD34-C4A0-403F-ABFA-C47A8BD3E36F}" srcOrd="0" destOrd="0" presId="urn:microsoft.com/office/officeart/2005/8/layout/orgChart1"/>
    <dgm:cxn modelId="{D5A76A30-D582-4ADB-8974-F2FEFE97DCB7}" type="presParOf" srcId="{12311206-3DA7-4A87-AE56-CFE0CE868B4B}" destId="{EE2A5682-5A1A-4855-AADA-27E0F0B4C4C6}" srcOrd="1" destOrd="0" presId="urn:microsoft.com/office/officeart/2005/8/layout/orgChart1"/>
    <dgm:cxn modelId="{9589301F-EF72-46E5-AB73-4084729B72CD}" type="presParOf" srcId="{EE2A5682-5A1A-4855-AADA-27E0F0B4C4C6}" destId="{8756F56E-45E6-4C40-AA4A-E27C14D2884D}" srcOrd="0" destOrd="0" presId="urn:microsoft.com/office/officeart/2005/8/layout/orgChart1"/>
    <dgm:cxn modelId="{770B0BAE-08B7-40E9-9169-9F0C0A55B597}" type="presParOf" srcId="{8756F56E-45E6-4C40-AA4A-E27C14D2884D}" destId="{DCAEA3EA-85A9-42E1-B27A-2B0FBE67D20A}" srcOrd="0" destOrd="0" presId="urn:microsoft.com/office/officeart/2005/8/layout/orgChart1"/>
    <dgm:cxn modelId="{6FE4E449-B98A-42CF-9794-DAEAB61AF739}" type="presParOf" srcId="{8756F56E-45E6-4C40-AA4A-E27C14D2884D}" destId="{B7E234D9-9FC2-4D8F-BD60-9F9C9AF5E35D}" srcOrd="1" destOrd="0" presId="urn:microsoft.com/office/officeart/2005/8/layout/orgChart1"/>
    <dgm:cxn modelId="{D83CF711-9B8A-488A-BA44-17879ACE079F}" type="presParOf" srcId="{EE2A5682-5A1A-4855-AADA-27E0F0B4C4C6}" destId="{C7F17B22-1A05-4AB3-8836-491C5455A9B8}" srcOrd="1" destOrd="0" presId="urn:microsoft.com/office/officeart/2005/8/layout/orgChart1"/>
    <dgm:cxn modelId="{4A93B30A-8E95-458B-BE38-0A5B340C9390}" type="presParOf" srcId="{EE2A5682-5A1A-4855-AADA-27E0F0B4C4C6}" destId="{8E35C9F0-27D1-4A52-8904-88F0BA157067}" srcOrd="2" destOrd="0" presId="urn:microsoft.com/office/officeart/2005/8/layout/orgChart1"/>
    <dgm:cxn modelId="{758C4E63-5430-4522-AB23-CF5BE1D4CFDD}" type="presParOf" srcId="{12311206-3DA7-4A87-AE56-CFE0CE868B4B}" destId="{EA348623-FBDF-4C04-A5A0-F17C95FA59ED}" srcOrd="2" destOrd="0" presId="urn:microsoft.com/office/officeart/2005/8/layout/orgChart1"/>
    <dgm:cxn modelId="{AB19C667-594D-43CE-B9B0-A7AA7119D73D}" type="presParOf" srcId="{12311206-3DA7-4A87-AE56-CFE0CE868B4B}" destId="{B1B6DC98-E7B0-46F5-B59B-C0694A81453E}" srcOrd="3" destOrd="0" presId="urn:microsoft.com/office/officeart/2005/8/layout/orgChart1"/>
    <dgm:cxn modelId="{BA51A48B-C71D-4139-8B02-C002C25199CB}" type="presParOf" srcId="{B1B6DC98-E7B0-46F5-B59B-C0694A81453E}" destId="{FDBD5B17-2561-4BFF-B501-0BB1D7557B40}" srcOrd="0" destOrd="0" presId="urn:microsoft.com/office/officeart/2005/8/layout/orgChart1"/>
    <dgm:cxn modelId="{A2A0DCBA-DFF5-4D2F-8F92-0986FD7F10BF}" type="presParOf" srcId="{FDBD5B17-2561-4BFF-B501-0BB1D7557B40}" destId="{8CC50868-E350-41D6-AA1A-F55978D35DA6}" srcOrd="0" destOrd="0" presId="urn:microsoft.com/office/officeart/2005/8/layout/orgChart1"/>
    <dgm:cxn modelId="{A75F836E-C27C-4278-81D5-8DB78D195A44}" type="presParOf" srcId="{FDBD5B17-2561-4BFF-B501-0BB1D7557B40}" destId="{30B02A71-2387-4506-AB5C-9F6DD1D9B87E}" srcOrd="1" destOrd="0" presId="urn:microsoft.com/office/officeart/2005/8/layout/orgChart1"/>
    <dgm:cxn modelId="{A4716E64-787A-4BF3-B8C0-018CD2024F12}" type="presParOf" srcId="{B1B6DC98-E7B0-46F5-B59B-C0694A81453E}" destId="{A443B689-E17C-488B-A4D6-7EBBB298A296}" srcOrd="1" destOrd="0" presId="urn:microsoft.com/office/officeart/2005/8/layout/orgChart1"/>
    <dgm:cxn modelId="{694F71DC-A544-4200-BCEE-AE75B93215E2}" type="presParOf" srcId="{B1B6DC98-E7B0-46F5-B59B-C0694A81453E}" destId="{4690EDBC-8EC7-4E46-941D-DDE38D077645}" srcOrd="2" destOrd="0" presId="urn:microsoft.com/office/officeart/2005/8/layout/orgChart1"/>
    <dgm:cxn modelId="{DA56F326-652A-429D-8CBC-C18402609762}" type="presParOf" srcId="{12311206-3DA7-4A87-AE56-CFE0CE868B4B}" destId="{EDFBCCB5-B29F-40AA-AE6E-F2F90852D59A}" srcOrd="4" destOrd="0" presId="urn:microsoft.com/office/officeart/2005/8/layout/orgChart1"/>
    <dgm:cxn modelId="{A81CB848-2709-458A-9A47-BA02170EE80A}" type="presParOf" srcId="{12311206-3DA7-4A87-AE56-CFE0CE868B4B}" destId="{1ECDCF83-1E1D-414B-A0E2-1EF53F801F09}" srcOrd="5" destOrd="0" presId="urn:microsoft.com/office/officeart/2005/8/layout/orgChart1"/>
    <dgm:cxn modelId="{3E7F1AA8-E1E1-490D-9ABF-15044BB8731B}" type="presParOf" srcId="{1ECDCF83-1E1D-414B-A0E2-1EF53F801F09}" destId="{8609DAB0-ED39-4E73-B863-CA7C84079DB4}" srcOrd="0" destOrd="0" presId="urn:microsoft.com/office/officeart/2005/8/layout/orgChart1"/>
    <dgm:cxn modelId="{7AC9F02B-6E9A-453E-9AD6-617EC7413AC6}" type="presParOf" srcId="{8609DAB0-ED39-4E73-B863-CA7C84079DB4}" destId="{650454DF-3FC0-4927-BDEC-F44AE7CD653D}" srcOrd="0" destOrd="0" presId="urn:microsoft.com/office/officeart/2005/8/layout/orgChart1"/>
    <dgm:cxn modelId="{6AE86127-DA53-40B6-A1D3-523132A81543}" type="presParOf" srcId="{8609DAB0-ED39-4E73-B863-CA7C84079DB4}" destId="{C981FE56-79D0-48B8-8326-DFFF0A9729EE}" srcOrd="1" destOrd="0" presId="urn:microsoft.com/office/officeart/2005/8/layout/orgChart1"/>
    <dgm:cxn modelId="{5A94B29F-837B-4205-9C44-3185ED0F8BD2}" type="presParOf" srcId="{1ECDCF83-1E1D-414B-A0E2-1EF53F801F09}" destId="{543DD32E-F56F-4E15-90C5-40216F354786}" srcOrd="1" destOrd="0" presId="urn:microsoft.com/office/officeart/2005/8/layout/orgChart1"/>
    <dgm:cxn modelId="{7AD9F75B-AD73-4FD4-94D9-095C3AE54B7E}" type="presParOf" srcId="{1ECDCF83-1E1D-414B-A0E2-1EF53F801F09}" destId="{BB40642F-B6FF-440D-B7F7-CF71AA32BFB7}" srcOrd="2" destOrd="0" presId="urn:microsoft.com/office/officeart/2005/8/layout/orgChart1"/>
    <dgm:cxn modelId="{F929F3A8-7A0F-4EA2-8601-3E2934E8BA8C}" type="presParOf" srcId="{12311206-3DA7-4A87-AE56-CFE0CE868B4B}" destId="{42074B9E-0613-4B87-BF6B-4992C6DC58AA}" srcOrd="6" destOrd="0" presId="urn:microsoft.com/office/officeart/2005/8/layout/orgChart1"/>
    <dgm:cxn modelId="{E65819E5-37A8-4B46-9BBB-BCFE2A450724}" type="presParOf" srcId="{12311206-3DA7-4A87-AE56-CFE0CE868B4B}" destId="{0745FA73-1FA9-4458-8C07-2DF605D5AC4B}" srcOrd="7" destOrd="0" presId="urn:microsoft.com/office/officeart/2005/8/layout/orgChart1"/>
    <dgm:cxn modelId="{0ED13BB2-9102-4A63-B058-18EDBE256BD9}" type="presParOf" srcId="{0745FA73-1FA9-4458-8C07-2DF605D5AC4B}" destId="{DE15D96E-9602-4C31-B0A6-E181A2B0951B}" srcOrd="0" destOrd="0" presId="urn:microsoft.com/office/officeart/2005/8/layout/orgChart1"/>
    <dgm:cxn modelId="{E5D0ECA3-07DF-45C1-A9C1-24AEBACAA623}" type="presParOf" srcId="{DE15D96E-9602-4C31-B0A6-E181A2B0951B}" destId="{DDDB037D-CD3A-4FA4-9B82-FCCFA5734F65}" srcOrd="0" destOrd="0" presId="urn:microsoft.com/office/officeart/2005/8/layout/orgChart1"/>
    <dgm:cxn modelId="{E7DB29BB-8530-47F3-A666-3648B1EDA911}" type="presParOf" srcId="{DE15D96E-9602-4C31-B0A6-E181A2B0951B}" destId="{7EB727F0-7209-46C3-80C2-23B07DA05923}" srcOrd="1" destOrd="0" presId="urn:microsoft.com/office/officeart/2005/8/layout/orgChart1"/>
    <dgm:cxn modelId="{DA1B9146-A781-48B5-8CAD-EAAD5C99A27E}" type="presParOf" srcId="{0745FA73-1FA9-4458-8C07-2DF605D5AC4B}" destId="{EB40A492-51B3-4A36-8594-1E780AA25D7B}" srcOrd="1" destOrd="0" presId="urn:microsoft.com/office/officeart/2005/8/layout/orgChart1"/>
    <dgm:cxn modelId="{801C5D3E-ED14-4F70-BFFA-6C8CB8D023F0}" type="presParOf" srcId="{0745FA73-1FA9-4458-8C07-2DF605D5AC4B}" destId="{FA732A85-37C7-4BF4-B362-DCBA8A64FBA3}" srcOrd="2" destOrd="0" presId="urn:microsoft.com/office/officeart/2005/8/layout/orgChart1"/>
    <dgm:cxn modelId="{A6FC760E-0F05-465E-ACB3-0CC6FC991B5A}" type="presParOf" srcId="{706E4B2D-34A3-4748-96F4-B3487C13F552}" destId="{F71BC971-A60A-43B4-B21B-2CC113DD0646}" srcOrd="2" destOrd="0" presId="urn:microsoft.com/office/officeart/2005/8/layout/orgChart1"/>
    <dgm:cxn modelId="{AF85B0D4-5379-4282-9D7F-C221C462B154}" type="presParOf" srcId="{EBF6B3A1-51D3-4BA2-90B5-3412EAE37579}" destId="{DC7C9AB4-1341-419E-BE5E-221A72736206}" srcOrd="6" destOrd="0" presId="urn:microsoft.com/office/officeart/2005/8/layout/orgChart1"/>
    <dgm:cxn modelId="{AF84C5BA-5690-41D9-A31A-805F4795262C}" type="presParOf" srcId="{EBF6B3A1-51D3-4BA2-90B5-3412EAE37579}" destId="{06AA9CF6-5ABD-4570-93E3-49D9AF803914}" srcOrd="7" destOrd="0" presId="urn:microsoft.com/office/officeart/2005/8/layout/orgChart1"/>
    <dgm:cxn modelId="{6D95174F-5763-4101-89C8-D7BB6E51D464}" type="presParOf" srcId="{06AA9CF6-5ABD-4570-93E3-49D9AF803914}" destId="{3E5F2D92-E4D6-41A2-9411-C046861F8135}" srcOrd="0" destOrd="0" presId="urn:microsoft.com/office/officeart/2005/8/layout/orgChart1"/>
    <dgm:cxn modelId="{38516224-6846-49E5-B79B-F38664FB8867}" type="presParOf" srcId="{3E5F2D92-E4D6-41A2-9411-C046861F8135}" destId="{3BAECCAD-EA56-4091-97B2-1E6BEDC466A5}" srcOrd="0" destOrd="0" presId="urn:microsoft.com/office/officeart/2005/8/layout/orgChart1"/>
    <dgm:cxn modelId="{2DCADB8D-4743-471D-A521-7235A0BA272B}" type="presParOf" srcId="{3E5F2D92-E4D6-41A2-9411-C046861F8135}" destId="{3DDEAAC4-0899-4528-B02F-5F6306BBB323}" srcOrd="1" destOrd="0" presId="urn:microsoft.com/office/officeart/2005/8/layout/orgChart1"/>
    <dgm:cxn modelId="{D063FAA2-D557-4DA8-9811-BF0CC12B3EE0}" type="presParOf" srcId="{06AA9CF6-5ABD-4570-93E3-49D9AF803914}" destId="{4F0A2884-0346-4E76-9DBD-4B7D51D162CD}" srcOrd="1" destOrd="0" presId="urn:microsoft.com/office/officeart/2005/8/layout/orgChart1"/>
    <dgm:cxn modelId="{93BBFEC6-CB3C-425A-A4B3-58C3420A1646}" type="presParOf" srcId="{4F0A2884-0346-4E76-9DBD-4B7D51D162CD}" destId="{9D27BBA8-84CA-44DC-8BC7-86558C66364E}" srcOrd="0" destOrd="0" presId="urn:microsoft.com/office/officeart/2005/8/layout/orgChart1"/>
    <dgm:cxn modelId="{C8FF336E-DFCF-47A7-8402-0A3F9B23F87D}" type="presParOf" srcId="{4F0A2884-0346-4E76-9DBD-4B7D51D162CD}" destId="{45D89AD3-EC10-4D6E-9D5C-48DA015B6048}" srcOrd="1" destOrd="0" presId="urn:microsoft.com/office/officeart/2005/8/layout/orgChart1"/>
    <dgm:cxn modelId="{B3914043-8B2F-4841-A29D-8B9AFE9D0A54}" type="presParOf" srcId="{45D89AD3-EC10-4D6E-9D5C-48DA015B6048}" destId="{A5315D4B-0C12-472E-BAA2-1396C8323D74}" srcOrd="0" destOrd="0" presId="urn:microsoft.com/office/officeart/2005/8/layout/orgChart1"/>
    <dgm:cxn modelId="{F5CF6107-028D-49C9-936D-ADC11CB8955F}" type="presParOf" srcId="{A5315D4B-0C12-472E-BAA2-1396C8323D74}" destId="{69290F86-475F-4780-8D19-9ACB89C34EFF}" srcOrd="0" destOrd="0" presId="urn:microsoft.com/office/officeart/2005/8/layout/orgChart1"/>
    <dgm:cxn modelId="{FADCA8FB-7632-40CC-867B-139E52940A05}" type="presParOf" srcId="{A5315D4B-0C12-472E-BAA2-1396C8323D74}" destId="{1301E337-9260-41ED-86A6-17689E1FA1FF}" srcOrd="1" destOrd="0" presId="urn:microsoft.com/office/officeart/2005/8/layout/orgChart1"/>
    <dgm:cxn modelId="{DB0DA65E-07F3-4EA8-BC70-BFD83E27836E}" type="presParOf" srcId="{45D89AD3-EC10-4D6E-9D5C-48DA015B6048}" destId="{5C64541A-1122-4629-936B-95210F22F6F5}" srcOrd="1" destOrd="0" presId="urn:microsoft.com/office/officeart/2005/8/layout/orgChart1"/>
    <dgm:cxn modelId="{5E6AE86A-E225-4240-8776-6AB5870863E2}" type="presParOf" srcId="{45D89AD3-EC10-4D6E-9D5C-48DA015B6048}" destId="{9DCB0CA6-EE5B-4DA8-BFF7-7BDCFAEF401A}" srcOrd="2" destOrd="0" presId="urn:microsoft.com/office/officeart/2005/8/layout/orgChart1"/>
    <dgm:cxn modelId="{94325BE5-FB58-4921-8FF3-02ADD462F4D6}" type="presParOf" srcId="{4F0A2884-0346-4E76-9DBD-4B7D51D162CD}" destId="{818B50DE-4992-4AF3-ACB4-4027E2EAEC14}" srcOrd="2" destOrd="0" presId="urn:microsoft.com/office/officeart/2005/8/layout/orgChart1"/>
    <dgm:cxn modelId="{95CDE57A-7EA8-4FAE-A8D7-8DF9C6AE531C}" type="presParOf" srcId="{4F0A2884-0346-4E76-9DBD-4B7D51D162CD}" destId="{D201F19D-428F-4A1F-BCE5-B45087CDA2CB}" srcOrd="3" destOrd="0" presId="urn:microsoft.com/office/officeart/2005/8/layout/orgChart1"/>
    <dgm:cxn modelId="{BCA9F6E1-295F-42D7-8AC5-9AF358DBC6E1}" type="presParOf" srcId="{D201F19D-428F-4A1F-BCE5-B45087CDA2CB}" destId="{CAEC4B37-0507-48AA-B58A-600A5B226434}" srcOrd="0" destOrd="0" presId="urn:microsoft.com/office/officeart/2005/8/layout/orgChart1"/>
    <dgm:cxn modelId="{E0986A89-C073-4BFE-99A0-620AD187F4E8}" type="presParOf" srcId="{CAEC4B37-0507-48AA-B58A-600A5B226434}" destId="{E199F5DA-AB6A-4FA3-A88B-A93E1A625945}" srcOrd="0" destOrd="0" presId="urn:microsoft.com/office/officeart/2005/8/layout/orgChart1"/>
    <dgm:cxn modelId="{DADA3CCA-83E4-494D-B485-847ED85C08F6}" type="presParOf" srcId="{CAEC4B37-0507-48AA-B58A-600A5B226434}" destId="{79440CE0-4B38-410A-9E34-B062C16E856E}" srcOrd="1" destOrd="0" presId="urn:microsoft.com/office/officeart/2005/8/layout/orgChart1"/>
    <dgm:cxn modelId="{D2DCF79B-CD05-405F-9A96-B446EF6698C8}" type="presParOf" srcId="{D201F19D-428F-4A1F-BCE5-B45087CDA2CB}" destId="{FF385374-2886-47F8-850E-473C59E64588}" srcOrd="1" destOrd="0" presId="urn:microsoft.com/office/officeart/2005/8/layout/orgChart1"/>
    <dgm:cxn modelId="{FE2286AF-5C76-43E1-8C82-261161B22CD3}" type="presParOf" srcId="{D201F19D-428F-4A1F-BCE5-B45087CDA2CB}" destId="{771F1394-FB6C-4AD9-AAAF-3A3E57AE02E5}" srcOrd="2" destOrd="0" presId="urn:microsoft.com/office/officeart/2005/8/layout/orgChart1"/>
    <dgm:cxn modelId="{C672ED77-7C5E-4360-B642-EE35AE1D6615}" type="presParOf" srcId="{4F0A2884-0346-4E76-9DBD-4B7D51D162CD}" destId="{424633FF-6786-4584-ADBB-4FB233860A29}" srcOrd="4" destOrd="0" presId="urn:microsoft.com/office/officeart/2005/8/layout/orgChart1"/>
    <dgm:cxn modelId="{9F02A25B-FFAD-4E69-A2EC-2F409AFCEB10}" type="presParOf" srcId="{4F0A2884-0346-4E76-9DBD-4B7D51D162CD}" destId="{4C33C703-8636-475F-B50F-06F45D453725}" srcOrd="5" destOrd="0" presId="urn:microsoft.com/office/officeart/2005/8/layout/orgChart1"/>
    <dgm:cxn modelId="{E3398ADF-72EF-4A7D-8706-C6E0C0743E47}" type="presParOf" srcId="{4C33C703-8636-475F-B50F-06F45D453725}" destId="{CBF86900-5628-493C-BD65-48A5F0B16AF8}" srcOrd="0" destOrd="0" presId="urn:microsoft.com/office/officeart/2005/8/layout/orgChart1"/>
    <dgm:cxn modelId="{4573BA5E-73CA-4E06-8ADE-0393D5FDCF2F}" type="presParOf" srcId="{CBF86900-5628-493C-BD65-48A5F0B16AF8}" destId="{A7F2BE75-F2A9-4EF3-9245-A6B311678FCB}" srcOrd="0" destOrd="0" presId="urn:microsoft.com/office/officeart/2005/8/layout/orgChart1"/>
    <dgm:cxn modelId="{CF2C8A54-1009-49E6-9EFE-1C525A82916F}" type="presParOf" srcId="{CBF86900-5628-493C-BD65-48A5F0B16AF8}" destId="{6B87478C-FEA6-4D74-9623-01114B924078}" srcOrd="1" destOrd="0" presId="urn:microsoft.com/office/officeart/2005/8/layout/orgChart1"/>
    <dgm:cxn modelId="{876789BE-28CC-45AB-919E-766DF06CE5F6}" type="presParOf" srcId="{4C33C703-8636-475F-B50F-06F45D453725}" destId="{D669F107-7BB1-40A0-B049-D8022DE1FF3B}" srcOrd="1" destOrd="0" presId="urn:microsoft.com/office/officeart/2005/8/layout/orgChart1"/>
    <dgm:cxn modelId="{E3149496-6107-4437-8A6E-FED3EB963AB0}" type="presParOf" srcId="{4C33C703-8636-475F-B50F-06F45D453725}" destId="{644AC0E3-1D21-488B-B5B6-1B4ABE83E0B1}" srcOrd="2" destOrd="0" presId="urn:microsoft.com/office/officeart/2005/8/layout/orgChart1"/>
    <dgm:cxn modelId="{5ED7C180-F9AD-4536-B3AD-1EE6743F4EC6}" type="presParOf" srcId="{4F0A2884-0346-4E76-9DBD-4B7D51D162CD}" destId="{F7063149-D5E8-4B25-B141-86246FBCCDE6}" srcOrd="6" destOrd="0" presId="urn:microsoft.com/office/officeart/2005/8/layout/orgChart1"/>
    <dgm:cxn modelId="{8DA615E6-52DD-47F8-B6D9-A7B887378199}" type="presParOf" srcId="{4F0A2884-0346-4E76-9DBD-4B7D51D162CD}" destId="{CFA784E7-53B6-40D8-AEA8-FE5ADC68EEC8}" srcOrd="7" destOrd="0" presId="urn:microsoft.com/office/officeart/2005/8/layout/orgChart1"/>
    <dgm:cxn modelId="{196022A1-C532-485F-93F6-C5075129603F}" type="presParOf" srcId="{CFA784E7-53B6-40D8-AEA8-FE5ADC68EEC8}" destId="{796DA5EC-9100-40CB-BF51-81DFF6EFDB18}" srcOrd="0" destOrd="0" presId="urn:microsoft.com/office/officeart/2005/8/layout/orgChart1"/>
    <dgm:cxn modelId="{62D6BC17-22BC-4AD0-A3D6-95DFA73BA817}" type="presParOf" srcId="{796DA5EC-9100-40CB-BF51-81DFF6EFDB18}" destId="{C3A9A86A-A266-44F2-8451-752AE208B1FA}" srcOrd="0" destOrd="0" presId="urn:microsoft.com/office/officeart/2005/8/layout/orgChart1"/>
    <dgm:cxn modelId="{37BC4718-2BBE-4B29-98C9-8053D2BF682A}" type="presParOf" srcId="{796DA5EC-9100-40CB-BF51-81DFF6EFDB18}" destId="{B77D5F50-6A50-443E-970D-E80C9ED10DA8}" srcOrd="1" destOrd="0" presId="urn:microsoft.com/office/officeart/2005/8/layout/orgChart1"/>
    <dgm:cxn modelId="{57473A75-6852-4621-80A7-9A213F1F0133}" type="presParOf" srcId="{CFA784E7-53B6-40D8-AEA8-FE5ADC68EEC8}" destId="{82F655B2-8204-4680-8DB8-1C95ADA3FBCE}" srcOrd="1" destOrd="0" presId="urn:microsoft.com/office/officeart/2005/8/layout/orgChart1"/>
    <dgm:cxn modelId="{BE1EE356-24EC-4803-87E6-0DCB8B718E37}" type="presParOf" srcId="{CFA784E7-53B6-40D8-AEA8-FE5ADC68EEC8}" destId="{60D1E52E-DBA0-41BC-9804-F983EBB1F4C8}" srcOrd="2" destOrd="0" presId="urn:microsoft.com/office/officeart/2005/8/layout/orgChart1"/>
    <dgm:cxn modelId="{76411338-3C7F-4F7D-BB65-9A2B9EAF8332}" type="presParOf" srcId="{4F0A2884-0346-4E76-9DBD-4B7D51D162CD}" destId="{71BBE816-8BBF-4D79-B234-9EEC4B8C9C8C}" srcOrd="8" destOrd="0" presId="urn:microsoft.com/office/officeart/2005/8/layout/orgChart1"/>
    <dgm:cxn modelId="{E7F286A8-49E2-4A5B-85C0-785A2505CD24}" type="presParOf" srcId="{4F0A2884-0346-4E76-9DBD-4B7D51D162CD}" destId="{C54E58C1-CCFB-41FC-94D4-95A71D772873}" srcOrd="9" destOrd="0" presId="urn:microsoft.com/office/officeart/2005/8/layout/orgChart1"/>
    <dgm:cxn modelId="{24AFA111-0341-4D71-9415-793C8EAAA387}" type="presParOf" srcId="{C54E58C1-CCFB-41FC-94D4-95A71D772873}" destId="{2BB9D394-D9D0-4267-9B05-6CF2749F3116}" srcOrd="0" destOrd="0" presId="urn:microsoft.com/office/officeart/2005/8/layout/orgChart1"/>
    <dgm:cxn modelId="{8CFD7AD6-E6AA-4EFF-BDD1-74F85D41F96F}" type="presParOf" srcId="{2BB9D394-D9D0-4267-9B05-6CF2749F3116}" destId="{AE46B17E-3B2A-41C2-B63B-414F33DE2376}" srcOrd="0" destOrd="0" presId="urn:microsoft.com/office/officeart/2005/8/layout/orgChart1"/>
    <dgm:cxn modelId="{D4CE0BC7-B5D5-4057-A0E0-DC5AB5305AE1}" type="presParOf" srcId="{2BB9D394-D9D0-4267-9B05-6CF2749F3116}" destId="{010B8F80-8BBD-4677-95E0-AF04A63B30BE}" srcOrd="1" destOrd="0" presId="urn:microsoft.com/office/officeart/2005/8/layout/orgChart1"/>
    <dgm:cxn modelId="{308473F1-64EC-4A93-A554-85D4FAFDBC0E}" type="presParOf" srcId="{C54E58C1-CCFB-41FC-94D4-95A71D772873}" destId="{87BDEBB9-B71E-4E63-AFF8-7135212CE44F}" srcOrd="1" destOrd="0" presId="urn:microsoft.com/office/officeart/2005/8/layout/orgChart1"/>
    <dgm:cxn modelId="{2F274F79-BE1E-41FC-AF75-15CD37F00257}" type="presParOf" srcId="{C54E58C1-CCFB-41FC-94D4-95A71D772873}" destId="{AAC289E8-9A7E-4105-8E0A-5941E799F372}" srcOrd="2" destOrd="0" presId="urn:microsoft.com/office/officeart/2005/8/layout/orgChart1"/>
    <dgm:cxn modelId="{BEAB07DB-3D35-4F69-AFA2-DDBAB56D1DA2}" type="presParOf" srcId="{4F0A2884-0346-4E76-9DBD-4B7D51D162CD}" destId="{C958A084-787C-4657-9468-C4674827CF81}" srcOrd="10" destOrd="0" presId="urn:microsoft.com/office/officeart/2005/8/layout/orgChart1"/>
    <dgm:cxn modelId="{FEB9E8F5-161D-47C0-8520-34EFAEB342FC}" type="presParOf" srcId="{4F0A2884-0346-4E76-9DBD-4B7D51D162CD}" destId="{3E98867D-641C-403A-A371-1A38ECFEF1C0}" srcOrd="11" destOrd="0" presId="urn:microsoft.com/office/officeart/2005/8/layout/orgChart1"/>
    <dgm:cxn modelId="{076DA048-2676-493E-A07F-E297B92B0132}" type="presParOf" srcId="{3E98867D-641C-403A-A371-1A38ECFEF1C0}" destId="{ACCA8EBE-F88B-4B7A-A26B-E792626E26E7}" srcOrd="0" destOrd="0" presId="urn:microsoft.com/office/officeart/2005/8/layout/orgChart1"/>
    <dgm:cxn modelId="{2459D0B4-E4B9-4F74-AD08-8C1E6A164DFB}" type="presParOf" srcId="{ACCA8EBE-F88B-4B7A-A26B-E792626E26E7}" destId="{59F9A6CA-02A9-4E44-A13F-05E1E6F3D926}" srcOrd="0" destOrd="0" presId="urn:microsoft.com/office/officeart/2005/8/layout/orgChart1"/>
    <dgm:cxn modelId="{039EE2CB-9BD7-4410-AF65-68A7210DA78D}" type="presParOf" srcId="{ACCA8EBE-F88B-4B7A-A26B-E792626E26E7}" destId="{EC92CF47-BC54-4F6D-9844-7582639C211E}" srcOrd="1" destOrd="0" presId="urn:microsoft.com/office/officeart/2005/8/layout/orgChart1"/>
    <dgm:cxn modelId="{6E3B934E-89EF-4EDB-A548-389DCAC64A98}" type="presParOf" srcId="{3E98867D-641C-403A-A371-1A38ECFEF1C0}" destId="{E11C9D07-C08F-40E2-B603-19C20863AE40}" srcOrd="1" destOrd="0" presId="urn:microsoft.com/office/officeart/2005/8/layout/orgChart1"/>
    <dgm:cxn modelId="{B2A3CB78-06E4-4E71-8C95-673B3FFD3D48}" type="presParOf" srcId="{3E98867D-641C-403A-A371-1A38ECFEF1C0}" destId="{A31D7714-5781-4019-931F-EA398E9DFCE7}" srcOrd="2" destOrd="0" presId="urn:microsoft.com/office/officeart/2005/8/layout/orgChart1"/>
    <dgm:cxn modelId="{0991D175-52E7-4DC9-84E9-536D55D241C1}" type="presParOf" srcId="{4F0A2884-0346-4E76-9DBD-4B7D51D162CD}" destId="{B65F850D-F232-4895-AE2A-8C37719C09BA}" srcOrd="12" destOrd="0" presId="urn:microsoft.com/office/officeart/2005/8/layout/orgChart1"/>
    <dgm:cxn modelId="{FAF9EC10-CFB5-4588-AAAB-64F9E46219C6}" type="presParOf" srcId="{4F0A2884-0346-4E76-9DBD-4B7D51D162CD}" destId="{9F0AAA63-32CC-4E81-820B-93D3CE465D0D}" srcOrd="13" destOrd="0" presId="urn:microsoft.com/office/officeart/2005/8/layout/orgChart1"/>
    <dgm:cxn modelId="{501E7315-E928-4CC8-A37F-3C77DB24516D}" type="presParOf" srcId="{9F0AAA63-32CC-4E81-820B-93D3CE465D0D}" destId="{5DDA79A5-92D2-4F9A-919E-BC71A294938C}" srcOrd="0" destOrd="0" presId="urn:microsoft.com/office/officeart/2005/8/layout/orgChart1"/>
    <dgm:cxn modelId="{8C18265E-63F8-4FB0-A68D-FB5885D8FD7C}" type="presParOf" srcId="{5DDA79A5-92D2-4F9A-919E-BC71A294938C}" destId="{C4291E8D-694F-40DB-B219-3A69543235EB}" srcOrd="0" destOrd="0" presId="urn:microsoft.com/office/officeart/2005/8/layout/orgChart1"/>
    <dgm:cxn modelId="{59D765F4-262B-4350-A7D5-8C8760BC1C08}" type="presParOf" srcId="{5DDA79A5-92D2-4F9A-919E-BC71A294938C}" destId="{C1E6D8B3-9480-4CE7-AE2F-6A6D50F7D3E3}" srcOrd="1" destOrd="0" presId="urn:microsoft.com/office/officeart/2005/8/layout/orgChart1"/>
    <dgm:cxn modelId="{5D51DB9A-7C3D-4C70-8453-F092AE04748E}" type="presParOf" srcId="{9F0AAA63-32CC-4E81-820B-93D3CE465D0D}" destId="{343599B4-5CF9-4628-92CE-A6966B26767F}" srcOrd="1" destOrd="0" presId="urn:microsoft.com/office/officeart/2005/8/layout/orgChart1"/>
    <dgm:cxn modelId="{C5DD44EC-BF9E-46A9-B4B1-306B2899692E}" type="presParOf" srcId="{9F0AAA63-32CC-4E81-820B-93D3CE465D0D}" destId="{A29F040D-7CF6-43ED-81E2-7560C80B12E1}" srcOrd="2" destOrd="0" presId="urn:microsoft.com/office/officeart/2005/8/layout/orgChart1"/>
    <dgm:cxn modelId="{4D9C04E5-4B01-42A2-AC86-286D96DB4729}" type="presParOf" srcId="{06AA9CF6-5ABD-4570-93E3-49D9AF803914}" destId="{F3AF0B38-1A1B-4C53-9E3B-7F8F6D06EE8B}" srcOrd="2" destOrd="0" presId="urn:microsoft.com/office/officeart/2005/8/layout/orgChart1"/>
    <dgm:cxn modelId="{9B43F279-6F8D-4E7E-9DAD-17018EC0B02A}" type="presParOf" srcId="{76C70F69-C59B-45D5-A6F6-C4B72E2C3110}" destId="{B6C32B20-57F5-4A8E-9962-9D46AC2391F6}" srcOrd="2" destOrd="0" presId="urn:microsoft.com/office/officeart/2005/8/layout/orgChart1"/>
    <dgm:cxn modelId="{2EDC8CC7-678E-480C-9F52-D2280F07BD23}" type="presParOf" srcId="{B6C32B20-57F5-4A8E-9962-9D46AC2391F6}" destId="{D594115F-5055-40D3-85D2-E9203005032B}" srcOrd="0" destOrd="0" presId="urn:microsoft.com/office/officeart/2005/8/layout/orgChart1"/>
    <dgm:cxn modelId="{6F29081F-1691-481C-AC32-36C888C5FACA}" type="presParOf" srcId="{B6C32B20-57F5-4A8E-9962-9D46AC2391F6}" destId="{78D547AE-FE31-431E-BB9D-46523AF0D847}" srcOrd="1" destOrd="0" presId="urn:microsoft.com/office/officeart/2005/8/layout/orgChart1"/>
    <dgm:cxn modelId="{678DD62E-5BDE-4124-9E6A-DE1B2210EEE5}" type="presParOf" srcId="{78D547AE-FE31-431E-BB9D-46523AF0D847}" destId="{AA24A36E-E40B-4577-A1B9-75DF3C614217}" srcOrd="0" destOrd="0" presId="urn:microsoft.com/office/officeart/2005/8/layout/orgChart1"/>
    <dgm:cxn modelId="{E3051C3E-AAB0-4C24-BB0F-A6CD76F6C1FF}" type="presParOf" srcId="{AA24A36E-E40B-4577-A1B9-75DF3C614217}" destId="{32CB027B-8648-4A75-B8C5-45D398E475D1}" srcOrd="0" destOrd="0" presId="urn:microsoft.com/office/officeart/2005/8/layout/orgChart1"/>
    <dgm:cxn modelId="{A720835C-BE9F-40BE-B084-B3CA948E6CB0}" type="presParOf" srcId="{AA24A36E-E40B-4577-A1B9-75DF3C614217}" destId="{2CC9BCEF-E438-4DEC-8D5A-46DC84D07A41}" srcOrd="1" destOrd="0" presId="urn:microsoft.com/office/officeart/2005/8/layout/orgChart1"/>
    <dgm:cxn modelId="{E283EB63-691D-40FB-BB84-D6614798BAE2}" type="presParOf" srcId="{78D547AE-FE31-431E-BB9D-46523AF0D847}" destId="{A6206BC0-A44C-47A3-BF0E-AFC44DEEAEA1}" srcOrd="1" destOrd="0" presId="urn:microsoft.com/office/officeart/2005/8/layout/orgChart1"/>
    <dgm:cxn modelId="{5EA3BBD2-CF56-4D28-A87B-2B5B07669458}" type="presParOf" srcId="{78D547AE-FE31-431E-BB9D-46523AF0D847}" destId="{06E2FA46-3151-4640-83FA-59C53C4A26A1}" srcOrd="2" destOrd="0" presId="urn:microsoft.com/office/officeart/2005/8/layout/orgChart1"/>
    <dgm:cxn modelId="{7F6E37A6-D4F0-43C4-BBFA-F1BE8982E88C}" type="presParOf" srcId="{B6C32B20-57F5-4A8E-9962-9D46AC2391F6}" destId="{040BC36D-2246-46C1-8F09-EDBC2B3101C9}" srcOrd="2" destOrd="0" presId="urn:microsoft.com/office/officeart/2005/8/layout/orgChart1"/>
    <dgm:cxn modelId="{AFE124EA-2665-48D3-86AA-EE9E5452FFAB}" type="presParOf" srcId="{B6C32B20-57F5-4A8E-9962-9D46AC2391F6}" destId="{FEA02CA7-6B13-4B01-9743-F245A408257D}" srcOrd="3" destOrd="0" presId="urn:microsoft.com/office/officeart/2005/8/layout/orgChart1"/>
    <dgm:cxn modelId="{97ABE830-5AA7-4886-BD0B-455C58153DC1}" type="presParOf" srcId="{FEA02CA7-6B13-4B01-9743-F245A408257D}" destId="{7D9CE2E5-34E4-49D6-BBB9-6A31D7C11A73}" srcOrd="0" destOrd="0" presId="urn:microsoft.com/office/officeart/2005/8/layout/orgChart1"/>
    <dgm:cxn modelId="{1774FF01-6E45-4A55-BE1E-3B6D155D596D}" type="presParOf" srcId="{7D9CE2E5-34E4-49D6-BBB9-6A31D7C11A73}" destId="{66204C78-449E-47EE-9DD5-0599FD67FA3A}" srcOrd="0" destOrd="0" presId="urn:microsoft.com/office/officeart/2005/8/layout/orgChart1"/>
    <dgm:cxn modelId="{3B697A59-6512-47B6-A17F-E8DBFA4C4231}" type="presParOf" srcId="{7D9CE2E5-34E4-49D6-BBB9-6A31D7C11A73}" destId="{C7A1336B-4823-4136-B2CF-98F34325E279}" srcOrd="1" destOrd="0" presId="urn:microsoft.com/office/officeart/2005/8/layout/orgChart1"/>
    <dgm:cxn modelId="{A3C1CF47-355E-41B2-9CFB-3C52EE7D8B62}" type="presParOf" srcId="{FEA02CA7-6B13-4B01-9743-F245A408257D}" destId="{DD18EFCB-31DF-438B-AF63-296F087AB221}" srcOrd="1" destOrd="0" presId="urn:microsoft.com/office/officeart/2005/8/layout/orgChart1"/>
    <dgm:cxn modelId="{89F645E2-E3FA-4906-AFDE-531D5491071B}" type="presParOf" srcId="{FEA02CA7-6B13-4B01-9743-F245A408257D}" destId="{9A9DA2A8-F42D-4F41-8C06-AA345A6CC1F7}" srcOrd="2" destOrd="0" presId="urn:microsoft.com/office/officeart/2005/8/layout/orgChart1"/>
    <dgm:cxn modelId="{FC5F824F-1446-49CF-BE4F-EFD979BCB563}" type="presParOf" srcId="{B1A1BE06-9F49-4123-88FE-C9013DFAF47C}" destId="{F9B8C27D-B7F4-43A6-9DAB-157499939CD6}" srcOrd="2" destOrd="0" presId="urn:microsoft.com/office/officeart/2005/8/layout/orgChart1"/>
    <dgm:cxn modelId="{4E40F462-91A2-43B3-8E36-830E2FEC3694}" type="presParOf" srcId="{F9B8C27D-B7F4-43A6-9DAB-157499939CD6}" destId="{A68E10C5-87BA-443F-B560-6D993C699BC4}" srcOrd="0" destOrd="0" presId="urn:microsoft.com/office/officeart/2005/8/layout/orgChart1"/>
    <dgm:cxn modelId="{0CC41B4B-1655-4EA3-9850-06B055BD3DA3}" type="presParOf" srcId="{F9B8C27D-B7F4-43A6-9DAB-157499939CD6}" destId="{44B0E344-8385-4EF0-B727-F3785F463982}" srcOrd="1" destOrd="0" presId="urn:microsoft.com/office/officeart/2005/8/layout/orgChart1"/>
    <dgm:cxn modelId="{54B05609-0D76-41D7-AEFF-2FC2B0A75BDF}" type="presParOf" srcId="{44B0E344-8385-4EF0-B727-F3785F463982}" destId="{4E946223-4123-467D-A25C-0A98B5B8075A}" srcOrd="0" destOrd="0" presId="urn:microsoft.com/office/officeart/2005/8/layout/orgChart1"/>
    <dgm:cxn modelId="{8872FC93-BBA5-42AF-8A1F-B05828934830}" type="presParOf" srcId="{4E946223-4123-467D-A25C-0A98B5B8075A}" destId="{77B232EF-735E-416F-A016-91E91353845C}" srcOrd="0" destOrd="0" presId="urn:microsoft.com/office/officeart/2005/8/layout/orgChart1"/>
    <dgm:cxn modelId="{226E4C64-A7EA-4110-AD8D-92C694A600DC}" type="presParOf" srcId="{4E946223-4123-467D-A25C-0A98B5B8075A}" destId="{22AB6169-F6B4-4310-822D-1A0E15A4088C}" srcOrd="1" destOrd="0" presId="urn:microsoft.com/office/officeart/2005/8/layout/orgChart1"/>
    <dgm:cxn modelId="{698DCFE4-EA85-4E2F-9B36-74190A28E82D}" type="presParOf" srcId="{44B0E344-8385-4EF0-B727-F3785F463982}" destId="{D693B550-9712-488B-841D-02378DB0F355}" srcOrd="1" destOrd="0" presId="urn:microsoft.com/office/officeart/2005/8/layout/orgChart1"/>
    <dgm:cxn modelId="{34699E2C-B9CB-48CB-A65E-9369309B3E06}" type="presParOf" srcId="{44B0E344-8385-4EF0-B727-F3785F463982}" destId="{E865A206-E017-4734-BA04-A3BC12CA55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1BBEC-7248-43D6-B4E3-E2920562DBB6}" type="doc">
      <dgm:prSet loTypeId="urn:microsoft.com/office/officeart/2005/8/layout/orgChart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4B8843F-A90B-4B3F-A3D8-251C081B3E5E}">
      <dgm:prSet phldrT="[Text]"/>
      <dgm:spPr>
        <a:xfrm>
          <a:off x="1033630" y="262"/>
          <a:ext cx="412635" cy="206317"/>
        </a:xfrm>
        <a:gradFill rotWithShape="0">
          <a:gsLst>
            <a:gs pos="0">
              <a:srgbClr val="A5A5A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</a:t>
          </a:r>
        </a:p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Sheriff</a:t>
          </a:r>
        </a:p>
      </dgm:t>
    </dgm:pt>
    <dgm:pt modelId="{BDBCA184-817F-4665-A8EF-9126BD171243}" type="parTrans" cxnId="{60487385-97D3-4D26-BC72-9175B293FC93}">
      <dgm:prSet/>
      <dgm:spPr/>
      <dgm:t>
        <a:bodyPr/>
        <a:lstStyle/>
        <a:p>
          <a:endParaRPr lang="en-US"/>
        </a:p>
      </dgm:t>
    </dgm:pt>
    <dgm:pt modelId="{E26512AD-91DE-4C75-8971-30219D62185F}" type="sibTrans" cxnId="{60487385-97D3-4D26-BC72-9175B293FC93}">
      <dgm:prSet/>
      <dgm:spPr/>
      <dgm:t>
        <a:bodyPr/>
        <a:lstStyle/>
        <a:p>
          <a:endParaRPr lang="en-US"/>
        </a:p>
      </dgm:t>
    </dgm:pt>
    <dgm:pt modelId="{FCB7CEDB-464A-42A7-8AB6-C74EE7576BDA}" type="asst">
      <dgm:prSet phldrT="[Text]"/>
      <dgm:spPr>
        <a:xfrm>
          <a:off x="783986" y="293233"/>
          <a:ext cx="412635" cy="206317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Adminstration Undersheriff</a:t>
          </a:r>
        </a:p>
      </dgm:t>
    </dgm:pt>
    <dgm:pt modelId="{C44F8C93-6CAB-4C0D-93FF-AE46FE15D300}" type="parTrans" cxnId="{C54E18AC-6FFF-45ED-A012-8DC7548F5220}">
      <dgm:prSet/>
      <dgm:spPr>
        <a:xfrm>
          <a:off x="1150901" y="206579"/>
          <a:ext cx="91440" cy="189812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AF07573-CE7D-4137-A88B-D046F7DE05BB}" type="sibTrans" cxnId="{C54E18AC-6FFF-45ED-A012-8DC7548F5220}">
      <dgm:prSet/>
      <dgm:spPr/>
      <dgm:t>
        <a:bodyPr/>
        <a:lstStyle/>
        <a:p>
          <a:endParaRPr lang="en-US"/>
        </a:p>
      </dgm:t>
    </dgm:pt>
    <dgm:pt modelId="{6DA387F9-6476-4FB1-8188-AEA3816DB843}">
      <dgm:prSet phldrT="[Text]"/>
      <dgm:spPr>
        <a:xfrm>
          <a:off x="1033630" y="586204"/>
          <a:ext cx="412635" cy="206317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 Jail Lieutenant</a:t>
          </a:r>
        </a:p>
      </dgm:t>
    </dgm:pt>
    <dgm:pt modelId="{0D7FF23F-1418-4ACA-A75D-56F6BB07D8C7}" type="parTrans" cxnId="{8EDB3E10-F9FB-4D34-A26E-0D7534F11F61}">
      <dgm:prSet/>
      <dgm:spPr>
        <a:xfrm>
          <a:off x="1194227" y="206579"/>
          <a:ext cx="91440" cy="379624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940F788C-9720-4241-A931-98AA4E38173B}" type="sibTrans" cxnId="{8EDB3E10-F9FB-4D34-A26E-0D7534F11F61}">
      <dgm:prSet/>
      <dgm:spPr/>
      <dgm:t>
        <a:bodyPr/>
        <a:lstStyle/>
        <a:p>
          <a:endParaRPr lang="en-US"/>
        </a:p>
      </dgm:t>
    </dgm:pt>
    <dgm:pt modelId="{0B84405F-FCFD-482A-A39A-F3CC97C4BDDB}">
      <dgm:prSet/>
      <dgm:spPr>
        <a:xfrm>
          <a:off x="507526" y="1465116"/>
          <a:ext cx="412635" cy="242852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[2]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2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 Sergeant</a:t>
          </a:r>
        </a:p>
      </dgm:t>
    </dgm:pt>
    <dgm:pt modelId="{A2251E2B-30F8-4F1C-A179-6B46EFC563FB}" type="parTrans" cxnId="{524E1B36-8D51-490B-82F1-FDAC7925D0E2}">
      <dgm:prSet/>
      <dgm:spPr>
        <a:xfrm>
          <a:off x="713844" y="792521"/>
          <a:ext cx="526103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390A63F-CD65-4B31-B052-869711F41F2C}" type="sibTrans" cxnId="{524E1B36-8D51-490B-82F1-FDAC7925D0E2}">
      <dgm:prSet/>
      <dgm:spPr/>
      <dgm:t>
        <a:bodyPr/>
        <a:lstStyle/>
        <a:p>
          <a:endParaRPr lang="en-US"/>
        </a:p>
      </dgm:t>
    </dgm:pt>
    <dgm:pt modelId="{5B758B5C-9D9D-458A-8E1B-DD3EC04F9242}">
      <dgm:prSet/>
      <dgm:spPr>
        <a:xfrm>
          <a:off x="8238" y="1465116"/>
          <a:ext cx="412635" cy="251358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[1]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1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 Sergeant</a:t>
          </a:r>
        </a:p>
      </dgm:t>
    </dgm:pt>
    <dgm:pt modelId="{87F441F5-DE4E-4774-BA32-F06DC0B92378}" type="parTrans" cxnId="{6C53C022-2F73-44DD-8BB3-C9E26EC6A402}">
      <dgm:prSet/>
      <dgm:spPr>
        <a:xfrm>
          <a:off x="214555" y="792521"/>
          <a:ext cx="1025391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4CE92CC-C4C6-48D4-896C-E34002176E37}" type="sibTrans" cxnId="{6C53C022-2F73-44DD-8BB3-C9E26EC6A402}">
      <dgm:prSet/>
      <dgm:spPr/>
      <dgm:t>
        <a:bodyPr/>
        <a:lstStyle/>
        <a:p>
          <a:endParaRPr lang="en-US"/>
        </a:p>
      </dgm:t>
    </dgm:pt>
    <dgm:pt modelId="{413E9DC2-B26D-4E42-BFC3-2BD2DE4B6E37}">
      <dgm:prSet/>
      <dgm:spPr>
        <a:xfrm>
          <a:off x="111397" y="180312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[5]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60F3AE79-E1AF-4DEA-A06D-4AFA0F4280D2}" type="parTrans" cxnId="{C534D5BE-F6D6-4483-B00D-E05E4CA73FA8}">
      <dgm:prSet/>
      <dgm:spPr>
        <a:xfrm>
          <a:off x="3781" y="1716475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ED8B0A-D438-435F-8606-599CB50FBFBB}" type="sibTrans" cxnId="{C534D5BE-F6D6-4483-B00D-E05E4CA73FA8}">
      <dgm:prSet/>
      <dgm:spPr/>
      <dgm:t>
        <a:bodyPr/>
        <a:lstStyle/>
        <a:p>
          <a:endParaRPr lang="en-US"/>
        </a:p>
      </dgm:t>
    </dgm:pt>
    <dgm:pt modelId="{EC21BE57-4149-4FD5-9273-423C8F43D9E4}">
      <dgm:prSet/>
      <dgm:spPr>
        <a:xfrm>
          <a:off x="610685" y="1794622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[6]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680499B6-0549-4361-A458-327E96D3A838}" type="parTrans" cxnId="{2FBDA13B-0B23-4F45-B2B0-E39BF14B91AB}">
      <dgm:prSet/>
      <dgm:spPr>
        <a:xfrm>
          <a:off x="503070" y="1707969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52C8046-9B32-4737-BD66-7D894FA07820}" type="sibTrans" cxnId="{2FBDA13B-0B23-4F45-B2B0-E39BF14B91AB}">
      <dgm:prSet/>
      <dgm:spPr/>
      <dgm:t>
        <a:bodyPr/>
        <a:lstStyle/>
        <a:p>
          <a:endParaRPr lang="en-US"/>
        </a:p>
      </dgm:t>
    </dgm:pt>
    <dgm:pt modelId="{E1BBAE59-604B-44F9-9C05-C6CD0FBA7CC8}">
      <dgm:prSet/>
      <dgm:spPr>
        <a:xfrm>
          <a:off x="1006815" y="1465116"/>
          <a:ext cx="412635" cy="238595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[3]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3 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 Corporal</a:t>
          </a:r>
        </a:p>
      </dgm:t>
    </dgm:pt>
    <dgm:pt modelId="{0CDC4251-89C0-416F-997B-5602554004C3}" type="parTrans" cxnId="{A208B1F8-FE2A-49A9-895A-62ADAF4A3F4E}">
      <dgm:prSet/>
      <dgm:spPr>
        <a:xfrm>
          <a:off x="1167412" y="792521"/>
          <a:ext cx="91440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B16943-78E8-408E-A7BB-8F61D281B407}" type="sibTrans" cxnId="{A208B1F8-FE2A-49A9-895A-62ADAF4A3F4E}">
      <dgm:prSet/>
      <dgm:spPr/>
      <dgm:t>
        <a:bodyPr/>
        <a:lstStyle/>
        <a:p>
          <a:endParaRPr lang="en-US"/>
        </a:p>
      </dgm:t>
    </dgm:pt>
    <dgm:pt modelId="{9B21E012-D745-4EF4-87AB-D221459D8C50}">
      <dgm:prSet/>
      <dgm:spPr>
        <a:xfrm>
          <a:off x="111397" y="209609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[9]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BE86756C-D265-42DB-8500-3FE5E97E08DA}" type="parTrans" cxnId="{869BD444-1D4A-4E6A-8F52-9C5438956EA1}">
      <dgm:prSet/>
      <dgm:spPr>
        <a:xfrm>
          <a:off x="3781" y="1716475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F7F5A53-8991-44FD-8932-303ACFBE69D1}" type="sibTrans" cxnId="{869BD444-1D4A-4E6A-8F52-9C5438956EA1}">
      <dgm:prSet/>
      <dgm:spPr/>
      <dgm:t>
        <a:bodyPr/>
        <a:lstStyle/>
        <a:p>
          <a:endParaRPr lang="en-US"/>
        </a:p>
      </dgm:t>
    </dgm:pt>
    <dgm:pt modelId="{4B7F313D-2196-4DD6-83E8-812E6C6B71C4}">
      <dgm:prSet/>
      <dgm:spPr>
        <a:xfrm>
          <a:off x="1506103" y="1465116"/>
          <a:ext cx="412635" cy="206317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[4]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4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Jail Corporal</a:t>
          </a:r>
        </a:p>
      </dgm:t>
    </dgm:pt>
    <dgm:pt modelId="{744A8FE5-8680-43F0-948E-409EBD09A930}" type="parTrans" cxnId="{24E27728-457E-4320-83C9-D62FD7F87987}">
      <dgm:prSet/>
      <dgm:spPr>
        <a:xfrm>
          <a:off x="1239947" y="792521"/>
          <a:ext cx="472473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CC999281-03BF-4E69-B955-C7B350279BC8}" type="sibTrans" cxnId="{24E27728-457E-4320-83C9-D62FD7F87987}">
      <dgm:prSet/>
      <dgm:spPr/>
      <dgm:t>
        <a:bodyPr/>
        <a:lstStyle/>
        <a:p>
          <a:endParaRPr lang="en-US"/>
        </a:p>
      </dgm:t>
    </dgm:pt>
    <dgm:pt modelId="{98A72AAF-247B-4777-8DDB-DE90DA98FA54}">
      <dgm:prSet/>
      <dgm:spPr>
        <a:xfrm>
          <a:off x="111397" y="2389070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[13] 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E730C510-2CC9-4866-ADBF-9B2CB62D9A38}" type="parTrans" cxnId="{C78F930E-CCF9-4CF0-95D5-1F09855353D0}">
      <dgm:prSet/>
      <dgm:spPr>
        <a:xfrm>
          <a:off x="3781" y="1716475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B1FA420-FE54-40D8-AE5F-372667ADA1DB}" type="sibTrans" cxnId="{C78F930E-CCF9-4CF0-95D5-1F09855353D0}">
      <dgm:prSet/>
      <dgm:spPr/>
      <dgm:t>
        <a:bodyPr/>
        <a:lstStyle/>
        <a:p>
          <a:endParaRPr lang="en-US"/>
        </a:p>
      </dgm:t>
    </dgm:pt>
    <dgm:pt modelId="{ED8A3EE5-2BEB-4582-8BA4-322DDA02F045}">
      <dgm:prSet/>
      <dgm:spPr>
        <a:xfrm>
          <a:off x="111397" y="2682041"/>
          <a:ext cx="412635" cy="206317"/>
        </a:xfr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[17]</a:t>
          </a:r>
        </a:p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Deputy/Control </a:t>
          </a:r>
        </a:p>
      </dgm:t>
    </dgm:pt>
    <dgm:pt modelId="{6C8BF710-DE72-4D13-BDE3-13A73D7A7CDF}" type="parTrans" cxnId="{2D0DC2C8-5DA8-4759-80AE-49B626FC3AA9}">
      <dgm:prSet/>
      <dgm:spPr>
        <a:xfrm>
          <a:off x="3781" y="1716475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E7B3F1F6-C49D-4511-8E03-73EAEF151750}" type="sibTrans" cxnId="{2D0DC2C8-5DA8-4759-80AE-49B626FC3AA9}">
      <dgm:prSet/>
      <dgm:spPr/>
      <dgm:t>
        <a:bodyPr/>
        <a:lstStyle/>
        <a:p>
          <a:endParaRPr lang="en-US"/>
        </a:p>
      </dgm:t>
    </dgm:pt>
    <dgm:pt modelId="{A2BDF489-93E3-4438-8647-37AF7BCD3ADA}">
      <dgm:prSet/>
      <dgm:spPr>
        <a:xfrm>
          <a:off x="610685" y="2087593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[10]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883A145B-7AE0-4AB8-8FE5-831ABBB4B16A}" type="parTrans" cxnId="{410DD033-258A-40A0-B3BF-5A6FEC8A3473}">
      <dgm:prSet/>
      <dgm:spPr>
        <a:xfrm>
          <a:off x="503070" y="1707969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B21A6DF5-B549-42DC-8E52-C03FD975C161}" type="sibTrans" cxnId="{410DD033-258A-40A0-B3BF-5A6FEC8A3473}">
      <dgm:prSet/>
      <dgm:spPr/>
      <dgm:t>
        <a:bodyPr/>
        <a:lstStyle/>
        <a:p>
          <a:endParaRPr lang="en-US"/>
        </a:p>
      </dgm:t>
    </dgm:pt>
    <dgm:pt modelId="{F42306C1-5744-46C0-AFE2-AA67672C1565}">
      <dgm:prSet/>
      <dgm:spPr>
        <a:xfrm>
          <a:off x="610685" y="2380564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[14]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116FFAD6-66C1-4999-AEB5-8D137081EAC2}" type="parTrans" cxnId="{9B726342-C15B-4A4E-9A8F-B7CAE5B5D692}">
      <dgm:prSet/>
      <dgm:spPr>
        <a:xfrm>
          <a:off x="503070" y="1707969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2A6AC55F-A2B1-4053-A7CE-14F800361595}" type="sibTrans" cxnId="{9B726342-C15B-4A4E-9A8F-B7CAE5B5D692}">
      <dgm:prSet/>
      <dgm:spPr/>
      <dgm:t>
        <a:bodyPr/>
        <a:lstStyle/>
        <a:p>
          <a:endParaRPr lang="en-US"/>
        </a:p>
      </dgm:t>
    </dgm:pt>
    <dgm:pt modelId="{97968C82-AB21-4AF5-8316-C619B1381028}">
      <dgm:prSet/>
      <dgm:spPr>
        <a:xfrm>
          <a:off x="610685" y="2673535"/>
          <a:ext cx="412635" cy="206317"/>
        </a:xfr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[18]</a:t>
          </a:r>
        </a:p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Deputy/Control </a:t>
          </a:r>
          <a:endParaRPr lang="en-US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43A70D2-4ED2-4C9E-A167-EA59D7F0128C}" type="parTrans" cxnId="{157BF85C-AF07-4046-AA47-26CE5A819F80}">
      <dgm:prSet/>
      <dgm:spPr>
        <a:xfrm>
          <a:off x="503070" y="1707969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145DF6C2-D646-4C51-8016-6738786CF372}" type="sibTrans" cxnId="{157BF85C-AF07-4046-AA47-26CE5A819F80}">
      <dgm:prSet/>
      <dgm:spPr/>
      <dgm:t>
        <a:bodyPr/>
        <a:lstStyle/>
        <a:p>
          <a:endParaRPr lang="en-US"/>
        </a:p>
      </dgm:t>
    </dgm:pt>
    <dgm:pt modelId="{94821165-BEA8-4C1F-A9E0-8B531136C4DC}">
      <dgm:prSet/>
      <dgm:spPr>
        <a:xfrm>
          <a:off x="1103157" y="1790366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[7]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C5F451E9-2EA6-41D1-B110-F69B21D979D3}" type="parTrans" cxnId="{0D32B0BC-F8C4-4488-A0CB-6EA5ACAC508D}">
      <dgm:prSet/>
      <dgm:spPr>
        <a:xfrm>
          <a:off x="1002358" y="1703712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15B62196-982F-4966-A483-06266DDEB0F2}" type="sibTrans" cxnId="{0D32B0BC-F8C4-4488-A0CB-6EA5ACAC508D}">
      <dgm:prSet/>
      <dgm:spPr/>
      <dgm:t>
        <a:bodyPr/>
        <a:lstStyle/>
        <a:p>
          <a:endParaRPr lang="en-US"/>
        </a:p>
      </dgm:t>
    </dgm:pt>
    <dgm:pt modelId="{747BCE1A-2B34-4ED9-AFFB-4B080DDC48B0}">
      <dgm:prSet/>
      <dgm:spPr>
        <a:xfrm>
          <a:off x="1109974" y="2083337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[11]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1C96929F-AB00-4BC4-A266-1B7F005009A4}" type="parTrans" cxnId="{52728F75-B876-490B-A5CD-01B042E3847D}">
      <dgm:prSet/>
      <dgm:spPr>
        <a:xfrm>
          <a:off x="1002358" y="1703712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2A65F74-71A6-4D31-9511-F9C865E0929C}" type="sibTrans" cxnId="{52728F75-B876-490B-A5CD-01B042E3847D}">
      <dgm:prSet/>
      <dgm:spPr/>
      <dgm:t>
        <a:bodyPr/>
        <a:lstStyle/>
        <a:p>
          <a:endParaRPr lang="en-US"/>
        </a:p>
      </dgm:t>
    </dgm:pt>
    <dgm:pt modelId="{247AAE22-5224-4608-8C9E-A7607059F71C}">
      <dgm:prSet/>
      <dgm:spPr>
        <a:xfrm>
          <a:off x="1109974" y="2376308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[15]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D9A407C3-68E8-4EE1-A85A-B529449B4397}" type="parTrans" cxnId="{1ACC6AC1-163A-4793-AD43-3B8A92F2085B}">
      <dgm:prSet/>
      <dgm:spPr>
        <a:xfrm>
          <a:off x="1002358" y="1703712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BF684FD-916B-4CFB-A718-3BEFB7B582C6}" type="sibTrans" cxnId="{1ACC6AC1-163A-4793-AD43-3B8A92F2085B}">
      <dgm:prSet/>
      <dgm:spPr/>
      <dgm:t>
        <a:bodyPr/>
        <a:lstStyle/>
        <a:p>
          <a:endParaRPr lang="en-US"/>
        </a:p>
      </dgm:t>
    </dgm:pt>
    <dgm:pt modelId="{454288B0-46B9-4BEE-87FE-6B2C8E2480E3}">
      <dgm:prSet/>
      <dgm:spPr>
        <a:xfrm>
          <a:off x="1109974" y="2669278"/>
          <a:ext cx="412635" cy="206317"/>
        </a:xfr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[19]</a:t>
          </a:r>
        </a:p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Deputy/Control </a:t>
          </a:r>
          <a:endParaRPr lang="en-US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5DD9F090-A2AA-4B67-9E47-602B29361724}" type="parTrans" cxnId="{14AE5EFC-9797-4C6D-A993-B7090E8FB0A8}">
      <dgm:prSet/>
      <dgm:spPr>
        <a:xfrm>
          <a:off x="1002358" y="1703712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3861FE9-B300-4504-B497-08D457CD80CC}" type="sibTrans" cxnId="{14AE5EFC-9797-4C6D-A993-B7090E8FB0A8}">
      <dgm:prSet/>
      <dgm:spPr/>
      <dgm:t>
        <a:bodyPr/>
        <a:lstStyle/>
        <a:p>
          <a:endParaRPr lang="en-US"/>
        </a:p>
      </dgm:t>
    </dgm:pt>
    <dgm:pt modelId="{58828B88-E6D7-4439-9499-F91B8A846285}">
      <dgm:prSet/>
      <dgm:spPr>
        <a:xfrm>
          <a:off x="1609262" y="1758087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[8]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AC3AAC09-416B-49D7-A27B-56F0D2F287AE}" type="parTrans" cxnId="{4402C191-0785-4B2D-B8B6-807D1521ACFD}">
      <dgm:prSet/>
      <dgm:spPr>
        <a:xfrm>
          <a:off x="1501647" y="1671434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0809874-5C7E-46B2-BCF6-77BD4CF02B0E}" type="sibTrans" cxnId="{4402C191-0785-4B2D-B8B6-807D1521ACFD}">
      <dgm:prSet/>
      <dgm:spPr/>
      <dgm:t>
        <a:bodyPr/>
        <a:lstStyle/>
        <a:p>
          <a:endParaRPr lang="en-US"/>
        </a:p>
      </dgm:t>
    </dgm:pt>
    <dgm:pt modelId="{9A1B424F-88FC-4720-9F17-D42DB4DFFD4F}">
      <dgm:prSet/>
      <dgm:spPr>
        <a:xfrm>
          <a:off x="1609262" y="2051058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[12]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BCEBB3FF-25EF-4AE6-B305-9C34C1C6DD8D}" type="parTrans" cxnId="{46FE5B60-B3FE-4CEF-B99C-67D1E21AA52F}">
      <dgm:prSet/>
      <dgm:spPr>
        <a:xfrm>
          <a:off x="1501647" y="1671434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9E9948F-0C8C-4F4F-A5D7-247CDDF6D6DE}" type="sibTrans" cxnId="{46FE5B60-B3FE-4CEF-B99C-67D1E21AA52F}">
      <dgm:prSet/>
      <dgm:spPr/>
      <dgm:t>
        <a:bodyPr/>
        <a:lstStyle/>
        <a:p>
          <a:endParaRPr lang="en-US"/>
        </a:p>
      </dgm:t>
    </dgm:pt>
    <dgm:pt modelId="{8E4FE55B-570F-4941-8D79-642CD1708C15}">
      <dgm:prSet/>
      <dgm:spPr>
        <a:xfrm>
          <a:off x="1609262" y="2344029"/>
          <a:ext cx="412635" cy="206317"/>
        </a:xfr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[16]</a:t>
          </a:r>
        </a:p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Deputy/Contro</a:t>
          </a:r>
        </a:p>
      </dgm:t>
    </dgm:pt>
    <dgm:pt modelId="{6DC76DD4-FC25-4DE5-A848-3A2F516B94CD}" type="parTrans" cxnId="{ABEFBC6A-A108-45FA-AAEC-F4CBA0A67914}">
      <dgm:prSet/>
      <dgm:spPr>
        <a:xfrm>
          <a:off x="1501647" y="1671434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0E2B552D-936A-414F-987A-BDC8BA427659}" type="sibTrans" cxnId="{ABEFBC6A-A108-45FA-AAEC-F4CBA0A67914}">
      <dgm:prSet/>
      <dgm:spPr/>
      <dgm:t>
        <a:bodyPr/>
        <a:lstStyle/>
        <a:p>
          <a:endParaRPr lang="en-US"/>
        </a:p>
      </dgm:t>
    </dgm:pt>
    <dgm:pt modelId="{7836C9AB-499E-472F-88F8-AFDE76B98034}">
      <dgm:prSet/>
      <dgm:spPr>
        <a:xfrm>
          <a:off x="1609262" y="2637000"/>
          <a:ext cx="412635" cy="206317"/>
        </a:xfr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[20]</a:t>
          </a:r>
        </a:p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Deputy/Control </a:t>
          </a:r>
          <a:endParaRPr lang="en-US" b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DB0C861D-0866-452F-AB3D-A3AF94D4B772}" type="parTrans" cxnId="{96510C47-2A75-42F0-9FBF-533AD8824080}">
      <dgm:prSet/>
      <dgm:spPr>
        <a:xfrm>
          <a:off x="1501647" y="1671434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8DD2AA8-6823-4F44-8332-1A33A44C4A7F}" type="sibTrans" cxnId="{96510C47-2A75-42F0-9FBF-533AD8824080}">
      <dgm:prSet/>
      <dgm:spPr/>
      <dgm:t>
        <a:bodyPr/>
        <a:lstStyle/>
        <a:p>
          <a:endParaRPr lang="en-US"/>
        </a:p>
      </dgm:t>
    </dgm:pt>
    <dgm:pt modelId="{9DEBF27A-40CB-410B-A896-FA0FEDA1CFD6}" type="asst">
      <dgm:prSet/>
      <dgm:spPr>
        <a:xfrm>
          <a:off x="783986" y="879175"/>
          <a:ext cx="412635" cy="206317"/>
        </a:xfrm>
        <a:gradFill rotWithShape="0">
          <a:gsLst>
            <a:gs pos="0">
              <a:srgbClr val="A5A5A5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Office Deputy</a:t>
          </a:r>
        </a:p>
      </dgm:t>
    </dgm:pt>
    <dgm:pt modelId="{C2DFE053-49CC-4B12-B334-0692C48925CF}" type="parTrans" cxnId="{A9399C86-7152-4632-B28E-F0069BC51244}">
      <dgm:prSet/>
      <dgm:spPr>
        <a:xfrm>
          <a:off x="1150901" y="792521"/>
          <a:ext cx="91440" cy="189812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FD25617-D528-4DED-81B8-C47DDADF03C8}" type="sibTrans" cxnId="{A9399C86-7152-4632-B28E-F0069BC51244}">
      <dgm:prSet/>
      <dgm:spPr/>
      <dgm:t>
        <a:bodyPr/>
        <a:lstStyle/>
        <a:p>
          <a:endParaRPr lang="en-US"/>
        </a:p>
      </dgm:t>
    </dgm:pt>
    <dgm:pt modelId="{4FD6EDB9-B51F-4A81-A1C0-C18C4A8B74B9}" type="asst">
      <dgm:prSet/>
      <dgm:spPr>
        <a:xfrm>
          <a:off x="1283274" y="879175"/>
          <a:ext cx="412635" cy="206317"/>
        </a:xfrm>
        <a:gradFill rotWithShape="0">
          <a:gsLst>
            <a:gs pos="0">
              <a:srgbClr val="A5A5A5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Office Deputy</a:t>
          </a:r>
        </a:p>
      </dgm:t>
    </dgm:pt>
    <dgm:pt modelId="{9EC150C5-49BF-41F6-BE72-D8A4A874C6A2}" type="parTrans" cxnId="{B0111208-A2D3-4462-AAD8-58A4DAECC0EF}">
      <dgm:prSet/>
      <dgm:spPr>
        <a:xfrm>
          <a:off x="1194227" y="792521"/>
          <a:ext cx="91440" cy="189812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724DB0E-04EF-4E3B-9A62-D19270DEE6F2}" type="sibTrans" cxnId="{B0111208-A2D3-4462-AAD8-58A4DAECC0EF}">
      <dgm:prSet/>
      <dgm:spPr/>
      <dgm:t>
        <a:bodyPr/>
        <a:lstStyle/>
        <a:p>
          <a:endParaRPr lang="en-US"/>
        </a:p>
      </dgm:t>
    </dgm:pt>
    <dgm:pt modelId="{66C0944E-9467-4E85-8ECB-A2CD24CDE6A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[22]</a:t>
          </a:r>
        </a:p>
        <a:p>
          <a:r>
            <a:rPr lang="en-US" dirty="0">
              <a:solidFill>
                <a:sysClr val="windowText" lastClr="000000"/>
              </a:solidFill>
            </a:rPr>
            <a:t>Apr 23 Deputy</a:t>
          </a:r>
        </a:p>
      </dgm:t>
    </dgm:pt>
    <dgm:pt modelId="{77926D55-0B50-49CD-9793-DA3F98A0ECBE}" type="parTrans" cxnId="{CA28D570-A20E-49CA-A597-BF16C00691C7}">
      <dgm:prSet/>
      <dgm:spPr/>
      <dgm:t>
        <a:bodyPr/>
        <a:lstStyle/>
        <a:p>
          <a:endParaRPr lang="en-US"/>
        </a:p>
      </dgm:t>
    </dgm:pt>
    <dgm:pt modelId="{25112F2D-A764-4B10-A8F7-5046EBEDDF0A}" type="sibTrans" cxnId="{CA28D570-A20E-49CA-A597-BF16C00691C7}">
      <dgm:prSet/>
      <dgm:spPr/>
      <dgm:t>
        <a:bodyPr/>
        <a:lstStyle/>
        <a:p>
          <a:endParaRPr lang="en-US"/>
        </a:p>
      </dgm:t>
    </dgm:pt>
    <dgm:pt modelId="{6C9E8805-200F-4E51-89BF-DD38B0A95D1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[21]</a:t>
          </a:r>
        </a:p>
        <a:p>
          <a:r>
            <a:rPr lang="en-US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Deputy/Control </a:t>
          </a:r>
          <a:endParaRPr lang="en-US" dirty="0"/>
        </a:p>
      </dgm:t>
    </dgm:pt>
    <dgm:pt modelId="{C30D1F45-1E12-45D9-8D16-E0E61504FEEF}" type="parTrans" cxnId="{AF2DEA8A-D0A4-43FC-B13F-57142C92FE01}">
      <dgm:prSet/>
      <dgm:spPr/>
      <dgm:t>
        <a:bodyPr/>
        <a:lstStyle/>
        <a:p>
          <a:endParaRPr lang="en-US"/>
        </a:p>
      </dgm:t>
    </dgm:pt>
    <dgm:pt modelId="{92F31CE1-7247-482A-ADF3-2E5AD0F9E72F}" type="sibTrans" cxnId="{AF2DEA8A-D0A4-43FC-B13F-57142C92FE01}">
      <dgm:prSet/>
      <dgm:spPr/>
      <dgm:t>
        <a:bodyPr/>
        <a:lstStyle/>
        <a:p>
          <a:endParaRPr lang="en-US"/>
        </a:p>
      </dgm:t>
    </dgm:pt>
    <dgm:pt modelId="{FBF03B69-39CB-40D3-9CC7-93FA2AF4613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[24]</a:t>
          </a:r>
        </a:p>
        <a:p>
          <a:r>
            <a:rPr lang="en-US" dirty="0">
              <a:solidFill>
                <a:sysClr val="windowText" lastClr="000000"/>
              </a:solidFill>
            </a:rPr>
            <a:t>New Deputy</a:t>
          </a:r>
        </a:p>
      </dgm:t>
    </dgm:pt>
    <dgm:pt modelId="{DC356776-13FE-4155-B525-9300CA79A13C}" type="parTrans" cxnId="{9D14FEBF-E17C-4188-A8E9-A4A58A916640}">
      <dgm:prSet/>
      <dgm:spPr/>
      <dgm:t>
        <a:bodyPr/>
        <a:lstStyle/>
        <a:p>
          <a:endParaRPr lang="en-US"/>
        </a:p>
      </dgm:t>
    </dgm:pt>
    <dgm:pt modelId="{4D4D5B8F-D7D9-4158-86A9-B8F042193F10}" type="sibTrans" cxnId="{9D14FEBF-E17C-4188-A8E9-A4A58A916640}">
      <dgm:prSet/>
      <dgm:spPr/>
      <dgm:t>
        <a:bodyPr/>
        <a:lstStyle/>
        <a:p>
          <a:endParaRPr lang="en-US"/>
        </a:p>
      </dgm:t>
    </dgm:pt>
    <dgm:pt modelId="{168D817D-AE06-4828-976A-81F7F1F6223A}">
      <dgm:prSet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Court Security</a:t>
          </a:r>
        </a:p>
      </dgm:t>
    </dgm:pt>
    <dgm:pt modelId="{35FA94AB-7E5E-4985-A3C6-DB4935448406}" type="parTrans" cxnId="{DD28341B-86AF-4C5F-9BDB-F792699992AE}">
      <dgm:prSet/>
      <dgm:spPr/>
      <dgm:t>
        <a:bodyPr/>
        <a:lstStyle/>
        <a:p>
          <a:endParaRPr lang="en-US"/>
        </a:p>
      </dgm:t>
    </dgm:pt>
    <dgm:pt modelId="{0979F789-183D-4CC8-8AA3-7E12ED93D95E}" type="sibTrans" cxnId="{DD28341B-86AF-4C5F-9BDB-F792699992AE}">
      <dgm:prSet/>
      <dgm:spPr/>
      <dgm:t>
        <a:bodyPr/>
        <a:lstStyle/>
        <a:p>
          <a:endParaRPr lang="en-US"/>
        </a:p>
      </dgm:t>
    </dgm:pt>
    <dgm:pt modelId="{2C860310-2B42-4D32-B33B-F79847C5F932}">
      <dgm:prSet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Transition Deputy</a:t>
          </a:r>
        </a:p>
      </dgm:t>
    </dgm:pt>
    <dgm:pt modelId="{82683E4C-613D-4CA3-B950-B0C05002A30F}" type="parTrans" cxnId="{F2A66AB8-CBC4-49BD-9F31-CD0BE93E0CFC}">
      <dgm:prSet/>
      <dgm:spPr/>
      <dgm:t>
        <a:bodyPr/>
        <a:lstStyle/>
        <a:p>
          <a:endParaRPr lang="en-US"/>
        </a:p>
      </dgm:t>
    </dgm:pt>
    <dgm:pt modelId="{CD2F651D-E3C5-4B99-8A38-3F00AB5403A2}" type="sibTrans" cxnId="{F2A66AB8-CBC4-49BD-9F31-CD0BE93E0CFC}">
      <dgm:prSet/>
      <dgm:spPr/>
      <dgm:t>
        <a:bodyPr/>
        <a:lstStyle/>
        <a:p>
          <a:endParaRPr lang="en-US"/>
        </a:p>
      </dgm:t>
    </dgm:pt>
    <dgm:pt modelId="{5D2B7AEA-A4D4-4917-9AEA-D128E302319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[23]</a:t>
          </a:r>
        </a:p>
        <a:p>
          <a:r>
            <a:rPr lang="en-US" dirty="0">
              <a:solidFill>
                <a:sysClr val="windowText" lastClr="000000"/>
              </a:solidFill>
            </a:rPr>
            <a:t>Apr 23 Deputy</a:t>
          </a:r>
        </a:p>
      </dgm:t>
    </dgm:pt>
    <dgm:pt modelId="{9BD47D7A-AFF4-44C5-BA0D-CB11E1E26276}" type="parTrans" cxnId="{E8C5FB55-7595-4FB0-949F-0BEFA2D9BA44}">
      <dgm:prSet/>
      <dgm:spPr/>
      <dgm:t>
        <a:bodyPr/>
        <a:lstStyle/>
        <a:p>
          <a:endParaRPr lang="en-US"/>
        </a:p>
      </dgm:t>
    </dgm:pt>
    <dgm:pt modelId="{2EA6046E-262A-4A69-8B82-059C41913475}" type="sibTrans" cxnId="{E8C5FB55-7595-4FB0-949F-0BEFA2D9BA44}">
      <dgm:prSet/>
      <dgm:spPr/>
      <dgm:t>
        <a:bodyPr/>
        <a:lstStyle/>
        <a:p>
          <a:endParaRPr lang="en-US"/>
        </a:p>
      </dgm:t>
    </dgm:pt>
    <dgm:pt modelId="{47FE8016-28A3-4FB4-8991-3E4B3A9708B5}" type="pres">
      <dgm:prSet presAssocID="{31D1BBEC-7248-43D6-B4E3-E2920562DB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A1BE06-9F49-4123-88FE-C9013DFAF47C}" type="pres">
      <dgm:prSet presAssocID="{34B8843F-A90B-4B3F-A3D8-251C081B3E5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4FECBC-A615-495A-9B5B-02E75120EBB8}" type="pres">
      <dgm:prSet presAssocID="{34B8843F-A90B-4B3F-A3D8-251C081B3E5E}" presName="rootComposite1" presStyleCnt="0"/>
      <dgm:spPr/>
      <dgm:t>
        <a:bodyPr/>
        <a:lstStyle/>
        <a:p>
          <a:endParaRPr lang="en-US"/>
        </a:p>
      </dgm:t>
    </dgm:pt>
    <dgm:pt modelId="{82DF5E6A-15DE-436E-AC47-3C8B9A1AC1B7}" type="pres">
      <dgm:prSet presAssocID="{34B8843F-A90B-4B3F-A3D8-251C081B3E5E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BAC722-F0E6-4504-8B49-415F0DB749A2}" type="pres">
      <dgm:prSet presAssocID="{34B8843F-A90B-4B3F-A3D8-251C081B3E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72EF4B-8091-433B-B82B-2BFAA17A4572}" type="pres">
      <dgm:prSet presAssocID="{34B8843F-A90B-4B3F-A3D8-251C081B3E5E}" presName="hierChild2" presStyleCnt="0"/>
      <dgm:spPr/>
      <dgm:t>
        <a:bodyPr/>
        <a:lstStyle/>
        <a:p>
          <a:endParaRPr lang="en-US"/>
        </a:p>
      </dgm:t>
    </dgm:pt>
    <dgm:pt modelId="{F125CA5E-4DB2-4E0A-BB19-3715AAFA43C4}" type="pres">
      <dgm:prSet presAssocID="{0D7FF23F-1418-4ACA-A75D-56F6BB07D8C7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7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6C70F69-C59B-45D5-A6F6-C4B72E2C3110}" type="pres">
      <dgm:prSet presAssocID="{6DA387F9-6476-4FB1-8188-AEA3816DB8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DC0F25-CC49-4EAC-8F58-C8D0F93ECB35}" type="pres">
      <dgm:prSet presAssocID="{6DA387F9-6476-4FB1-8188-AEA3816DB843}" presName="rootComposite" presStyleCnt="0"/>
      <dgm:spPr/>
      <dgm:t>
        <a:bodyPr/>
        <a:lstStyle/>
        <a:p>
          <a:endParaRPr lang="en-US"/>
        </a:p>
      </dgm:t>
    </dgm:pt>
    <dgm:pt modelId="{E37CF7F0-D6AB-4768-9E15-DE1E05C92280}" type="pres">
      <dgm:prSet presAssocID="{6DA387F9-6476-4FB1-8188-AEA3816DB843}" presName="rootText" presStyleLbl="node2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3FE0D7-F258-4DB4-AAE4-0F08F1C49B45}" type="pres">
      <dgm:prSet presAssocID="{6DA387F9-6476-4FB1-8188-AEA3816DB843}" presName="rootConnector" presStyleLbl="node2" presStyleIdx="0" presStyleCnt="1"/>
      <dgm:spPr/>
      <dgm:t>
        <a:bodyPr/>
        <a:lstStyle/>
        <a:p>
          <a:endParaRPr lang="en-US"/>
        </a:p>
      </dgm:t>
    </dgm:pt>
    <dgm:pt modelId="{EBF6B3A1-51D3-4BA2-90B5-3412EAE37579}" type="pres">
      <dgm:prSet presAssocID="{6DA387F9-6476-4FB1-8188-AEA3816DB843}" presName="hierChild4" presStyleCnt="0"/>
      <dgm:spPr/>
      <dgm:t>
        <a:bodyPr/>
        <a:lstStyle/>
        <a:p>
          <a:endParaRPr lang="en-US"/>
        </a:p>
      </dgm:t>
    </dgm:pt>
    <dgm:pt modelId="{A5D74BC9-2C62-4DF0-8D53-110830374338}" type="pres">
      <dgm:prSet presAssocID="{87F441F5-DE4E-4774-BA32-F06DC0B92378}" presName="Name37" presStyleLbl="parChTrans1D3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029849" y="0"/>
              </a:moveTo>
              <a:lnTo>
                <a:pt x="1029849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BB81399-326E-4C79-827E-118C3C390A1B}" type="pres">
      <dgm:prSet presAssocID="{5B758B5C-9D9D-458A-8E1B-DD3EC04F92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85275A-2D99-4765-BC1A-861503C5061B}" type="pres">
      <dgm:prSet presAssocID="{5B758B5C-9D9D-458A-8E1B-DD3EC04F9242}" presName="rootComposite" presStyleCnt="0"/>
      <dgm:spPr/>
      <dgm:t>
        <a:bodyPr/>
        <a:lstStyle/>
        <a:p>
          <a:endParaRPr lang="en-US"/>
        </a:p>
      </dgm:t>
    </dgm:pt>
    <dgm:pt modelId="{F4FCD015-2622-4D05-935E-744D78C3A965}" type="pres">
      <dgm:prSet presAssocID="{5B758B5C-9D9D-458A-8E1B-DD3EC04F9242}" presName="rootText" presStyleLbl="node3" presStyleIdx="0" presStyleCnt="4" custScaleY="1218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3B89AD-0C51-42B9-BF76-4954B515CAF3}" type="pres">
      <dgm:prSet presAssocID="{5B758B5C-9D9D-458A-8E1B-DD3EC04F9242}" presName="rootConnector" presStyleLbl="node3" presStyleIdx="0" presStyleCnt="4"/>
      <dgm:spPr/>
      <dgm:t>
        <a:bodyPr/>
        <a:lstStyle/>
        <a:p>
          <a:endParaRPr lang="en-US"/>
        </a:p>
      </dgm:t>
    </dgm:pt>
    <dgm:pt modelId="{40A50624-95E3-48C8-8E80-ED56B99F2B0E}" type="pres">
      <dgm:prSet presAssocID="{5B758B5C-9D9D-458A-8E1B-DD3EC04F9242}" presName="hierChild4" presStyleCnt="0"/>
      <dgm:spPr/>
      <dgm:t>
        <a:bodyPr/>
        <a:lstStyle/>
        <a:p>
          <a:endParaRPr lang="en-US"/>
        </a:p>
      </dgm:t>
    </dgm:pt>
    <dgm:pt modelId="{A75E1B77-ADB6-4559-A761-AC746F103D0E}" type="pres">
      <dgm:prSet presAssocID="{60F3AE79-E1AF-4DEA-A06D-4AFA0F4280D2}" presName="Name37" presStyleLbl="parChTrans1D4" presStyleIdx="0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29FC79-325E-4E74-9D1B-C2F77CAA4295}" type="pres">
      <dgm:prSet presAssocID="{413E9DC2-B26D-4E42-BFC3-2BD2DE4B6E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ED48B1-009D-48C7-9B98-55C16EAE04E6}" type="pres">
      <dgm:prSet presAssocID="{413E9DC2-B26D-4E42-BFC3-2BD2DE4B6E37}" presName="rootComposite" presStyleCnt="0"/>
      <dgm:spPr/>
      <dgm:t>
        <a:bodyPr/>
        <a:lstStyle/>
        <a:p>
          <a:endParaRPr lang="en-US"/>
        </a:p>
      </dgm:t>
    </dgm:pt>
    <dgm:pt modelId="{0C1D57A7-1930-42DD-9AC3-EE88345B8578}" type="pres">
      <dgm:prSet presAssocID="{413E9DC2-B26D-4E42-BFC3-2BD2DE4B6E37}" presName="rootText" presStyleLbl="node4" presStyleIdx="0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099B60-1A9B-49BD-9840-9AE2E1CD4666}" type="pres">
      <dgm:prSet presAssocID="{413E9DC2-B26D-4E42-BFC3-2BD2DE4B6E37}" presName="rootConnector" presStyleLbl="node4" presStyleIdx="0" presStyleCnt="22"/>
      <dgm:spPr/>
      <dgm:t>
        <a:bodyPr/>
        <a:lstStyle/>
        <a:p>
          <a:endParaRPr lang="en-US"/>
        </a:p>
      </dgm:t>
    </dgm:pt>
    <dgm:pt modelId="{6F2ACDE9-27E0-4385-AF92-4401F1650909}" type="pres">
      <dgm:prSet presAssocID="{413E9DC2-B26D-4E42-BFC3-2BD2DE4B6E37}" presName="hierChild4" presStyleCnt="0"/>
      <dgm:spPr/>
      <dgm:t>
        <a:bodyPr/>
        <a:lstStyle/>
        <a:p>
          <a:endParaRPr lang="en-US"/>
        </a:p>
      </dgm:t>
    </dgm:pt>
    <dgm:pt modelId="{28FBD93C-0D47-445E-8379-8AAB1951DE21}" type="pres">
      <dgm:prSet presAssocID="{413E9DC2-B26D-4E42-BFC3-2BD2DE4B6E37}" presName="hierChild5" presStyleCnt="0"/>
      <dgm:spPr/>
      <dgm:t>
        <a:bodyPr/>
        <a:lstStyle/>
        <a:p>
          <a:endParaRPr lang="en-US"/>
        </a:p>
      </dgm:t>
    </dgm:pt>
    <dgm:pt modelId="{72208BA9-629B-445C-B96A-4E1AE3A5FF46}" type="pres">
      <dgm:prSet presAssocID="{BE86756C-D265-42DB-8500-3FE5E97E08DA}" presName="Name37" presStyleLbl="parChTrans1D4" presStyleIdx="1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1299A8-87B8-449D-AC53-CB0FE0E55B61}" type="pres">
      <dgm:prSet presAssocID="{9B21E012-D745-4EF4-87AB-D221459D8C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D49E85-F47C-4806-B93E-EA9F17615F78}" type="pres">
      <dgm:prSet presAssocID="{9B21E012-D745-4EF4-87AB-D221459D8C50}" presName="rootComposite" presStyleCnt="0"/>
      <dgm:spPr/>
      <dgm:t>
        <a:bodyPr/>
        <a:lstStyle/>
        <a:p>
          <a:endParaRPr lang="en-US"/>
        </a:p>
      </dgm:t>
    </dgm:pt>
    <dgm:pt modelId="{6A65B8F1-B0E3-4D7A-AC99-56D8054C5AC5}" type="pres">
      <dgm:prSet presAssocID="{9B21E012-D745-4EF4-87AB-D221459D8C50}" presName="rootText" presStyleLbl="node4" presStyleIdx="1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D0821E-7FFE-47F6-A062-C7E65D6904F4}" type="pres">
      <dgm:prSet presAssocID="{9B21E012-D745-4EF4-87AB-D221459D8C50}" presName="rootConnector" presStyleLbl="node4" presStyleIdx="1" presStyleCnt="22"/>
      <dgm:spPr/>
      <dgm:t>
        <a:bodyPr/>
        <a:lstStyle/>
        <a:p>
          <a:endParaRPr lang="en-US"/>
        </a:p>
      </dgm:t>
    </dgm:pt>
    <dgm:pt modelId="{54FC7F7F-B813-4B54-B3D0-D1F939BAC5FB}" type="pres">
      <dgm:prSet presAssocID="{9B21E012-D745-4EF4-87AB-D221459D8C50}" presName="hierChild4" presStyleCnt="0"/>
      <dgm:spPr/>
      <dgm:t>
        <a:bodyPr/>
        <a:lstStyle/>
        <a:p>
          <a:endParaRPr lang="en-US"/>
        </a:p>
      </dgm:t>
    </dgm:pt>
    <dgm:pt modelId="{B9FB963B-633D-4797-A018-973FFFCAAE81}" type="pres">
      <dgm:prSet presAssocID="{9B21E012-D745-4EF4-87AB-D221459D8C50}" presName="hierChild5" presStyleCnt="0"/>
      <dgm:spPr/>
      <dgm:t>
        <a:bodyPr/>
        <a:lstStyle/>
        <a:p>
          <a:endParaRPr lang="en-US"/>
        </a:p>
      </dgm:t>
    </dgm:pt>
    <dgm:pt modelId="{AD432F27-3779-4BA9-9F88-5DFF2BB5D692}" type="pres">
      <dgm:prSet presAssocID="{E730C510-2CC9-4866-ADBF-9B2CB62D9A38}" presName="Name37" presStyleLbl="parChTrans1D4" presStyleIdx="2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9F4CC17-BB2B-40B6-A199-46DAA2270FA1}" type="pres">
      <dgm:prSet presAssocID="{98A72AAF-247B-4777-8DDB-DE90DA98FA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00244-34B5-4003-BE31-F9CC01744EF9}" type="pres">
      <dgm:prSet presAssocID="{98A72AAF-247B-4777-8DDB-DE90DA98FA54}" presName="rootComposite" presStyleCnt="0"/>
      <dgm:spPr/>
      <dgm:t>
        <a:bodyPr/>
        <a:lstStyle/>
        <a:p>
          <a:endParaRPr lang="en-US"/>
        </a:p>
      </dgm:t>
    </dgm:pt>
    <dgm:pt modelId="{3395B333-8C57-4A67-8397-6A08929F6500}" type="pres">
      <dgm:prSet presAssocID="{98A72AAF-247B-4777-8DDB-DE90DA98FA54}" presName="rootText" presStyleLbl="node4" presStyleIdx="2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193AB3-6F2B-4B3D-AD27-162519BE5D93}" type="pres">
      <dgm:prSet presAssocID="{98A72AAF-247B-4777-8DDB-DE90DA98FA54}" presName="rootConnector" presStyleLbl="node4" presStyleIdx="2" presStyleCnt="22"/>
      <dgm:spPr/>
      <dgm:t>
        <a:bodyPr/>
        <a:lstStyle/>
        <a:p>
          <a:endParaRPr lang="en-US"/>
        </a:p>
      </dgm:t>
    </dgm:pt>
    <dgm:pt modelId="{2871DA6C-ACA3-458C-A3D6-D02FBF64B0F4}" type="pres">
      <dgm:prSet presAssocID="{98A72AAF-247B-4777-8DDB-DE90DA98FA54}" presName="hierChild4" presStyleCnt="0"/>
      <dgm:spPr/>
      <dgm:t>
        <a:bodyPr/>
        <a:lstStyle/>
        <a:p>
          <a:endParaRPr lang="en-US"/>
        </a:p>
      </dgm:t>
    </dgm:pt>
    <dgm:pt modelId="{E465A52A-66D3-4D35-B034-E5E6BA1EAFCF}" type="pres">
      <dgm:prSet presAssocID="{98A72AAF-247B-4777-8DDB-DE90DA98FA54}" presName="hierChild5" presStyleCnt="0"/>
      <dgm:spPr/>
      <dgm:t>
        <a:bodyPr/>
        <a:lstStyle/>
        <a:p>
          <a:endParaRPr lang="en-US"/>
        </a:p>
      </dgm:t>
    </dgm:pt>
    <dgm:pt modelId="{49653DD5-96CB-429F-8F05-759D3EDCE5DA}" type="pres">
      <dgm:prSet presAssocID="{6C8BF710-DE72-4D13-BDE3-13A73D7A7CDF}" presName="Name37" presStyleLbl="parChTrans1D4" presStyleIdx="3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F4D9C4D-0FE8-4A42-B4D8-25214125789B}" type="pres">
      <dgm:prSet presAssocID="{ED8A3EE5-2BEB-4582-8BA4-322DDA02F0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77086C-A6D0-4F22-8B15-5951AA6817EE}" type="pres">
      <dgm:prSet presAssocID="{ED8A3EE5-2BEB-4582-8BA4-322DDA02F045}" presName="rootComposite" presStyleCnt="0"/>
      <dgm:spPr/>
      <dgm:t>
        <a:bodyPr/>
        <a:lstStyle/>
        <a:p>
          <a:endParaRPr lang="en-US"/>
        </a:p>
      </dgm:t>
    </dgm:pt>
    <dgm:pt modelId="{295A3B8B-CCF0-4A2E-833F-B9FF8BDCE023}" type="pres">
      <dgm:prSet presAssocID="{ED8A3EE5-2BEB-4582-8BA4-322DDA02F045}" presName="rootText" presStyleLbl="node4" presStyleIdx="3" presStyleCnt="22" custLinFactNeighborX="-817" custLinFactNeighborY="-408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2105600-DD71-41E9-8385-A92751612712}" type="pres">
      <dgm:prSet presAssocID="{ED8A3EE5-2BEB-4582-8BA4-322DDA02F045}" presName="rootConnector" presStyleLbl="node4" presStyleIdx="3" presStyleCnt="22"/>
      <dgm:spPr/>
      <dgm:t>
        <a:bodyPr/>
        <a:lstStyle/>
        <a:p>
          <a:endParaRPr lang="en-US"/>
        </a:p>
      </dgm:t>
    </dgm:pt>
    <dgm:pt modelId="{05DF54E3-E01A-41A2-AF75-7839DC5FEECD}" type="pres">
      <dgm:prSet presAssocID="{ED8A3EE5-2BEB-4582-8BA4-322DDA02F045}" presName="hierChild4" presStyleCnt="0"/>
      <dgm:spPr/>
      <dgm:t>
        <a:bodyPr/>
        <a:lstStyle/>
        <a:p>
          <a:endParaRPr lang="en-US"/>
        </a:p>
      </dgm:t>
    </dgm:pt>
    <dgm:pt modelId="{43AADE9A-EB92-417B-B090-C34217736101}" type="pres">
      <dgm:prSet presAssocID="{ED8A3EE5-2BEB-4582-8BA4-322DDA02F045}" presName="hierChild5" presStyleCnt="0"/>
      <dgm:spPr/>
      <dgm:t>
        <a:bodyPr/>
        <a:lstStyle/>
        <a:p>
          <a:endParaRPr lang="en-US"/>
        </a:p>
      </dgm:t>
    </dgm:pt>
    <dgm:pt modelId="{66CF7F5B-DC5A-4D69-A09F-8BF174F5DE1C}" type="pres">
      <dgm:prSet presAssocID="{C30D1F45-1E12-45D9-8D16-E0E61504FEEF}" presName="Name37" presStyleLbl="parChTrans1D4" presStyleIdx="4" presStyleCnt="22"/>
      <dgm:spPr/>
      <dgm:t>
        <a:bodyPr/>
        <a:lstStyle/>
        <a:p>
          <a:endParaRPr lang="en-US"/>
        </a:p>
      </dgm:t>
    </dgm:pt>
    <dgm:pt modelId="{974BEBA5-953B-456A-B13F-8D57020A5C94}" type="pres">
      <dgm:prSet presAssocID="{6C9E8805-200F-4E51-89BF-DD38B0A95D10}" presName="hierRoot2" presStyleCnt="0">
        <dgm:presLayoutVars>
          <dgm:hierBranch val="init"/>
        </dgm:presLayoutVars>
      </dgm:prSet>
      <dgm:spPr/>
    </dgm:pt>
    <dgm:pt modelId="{AC3BEC3C-3E99-4145-8CA4-D76A69ED7042}" type="pres">
      <dgm:prSet presAssocID="{6C9E8805-200F-4E51-89BF-DD38B0A95D10}" presName="rootComposite" presStyleCnt="0"/>
      <dgm:spPr/>
    </dgm:pt>
    <dgm:pt modelId="{C705E28F-0959-4824-A59F-55242AE759E1}" type="pres">
      <dgm:prSet presAssocID="{6C9E8805-200F-4E51-89BF-DD38B0A95D10}" presName="rootText" presStyleLbl="node4" presStyleIdx="4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0F4B3-F510-48FF-B904-8EAFA00D6488}" type="pres">
      <dgm:prSet presAssocID="{6C9E8805-200F-4E51-89BF-DD38B0A95D10}" presName="rootConnector" presStyleLbl="node4" presStyleIdx="4" presStyleCnt="22"/>
      <dgm:spPr/>
      <dgm:t>
        <a:bodyPr/>
        <a:lstStyle/>
        <a:p>
          <a:endParaRPr lang="en-US"/>
        </a:p>
      </dgm:t>
    </dgm:pt>
    <dgm:pt modelId="{9F40CC4F-48C0-40AD-ACFD-C0F8621A35F8}" type="pres">
      <dgm:prSet presAssocID="{6C9E8805-200F-4E51-89BF-DD38B0A95D10}" presName="hierChild4" presStyleCnt="0"/>
      <dgm:spPr/>
    </dgm:pt>
    <dgm:pt modelId="{F7C11FA5-F903-48AA-866D-031C72885AD8}" type="pres">
      <dgm:prSet presAssocID="{6C9E8805-200F-4E51-89BF-DD38B0A95D10}" presName="hierChild5" presStyleCnt="0"/>
      <dgm:spPr/>
    </dgm:pt>
    <dgm:pt modelId="{B40F94F4-7120-4127-8FAE-541DA8C32EAF}" type="pres">
      <dgm:prSet presAssocID="{5B758B5C-9D9D-458A-8E1B-DD3EC04F9242}" presName="hierChild5" presStyleCnt="0"/>
      <dgm:spPr/>
      <dgm:t>
        <a:bodyPr/>
        <a:lstStyle/>
        <a:p>
          <a:endParaRPr lang="en-US"/>
        </a:p>
      </dgm:t>
    </dgm:pt>
    <dgm:pt modelId="{4636A3B3-BADF-4407-86F8-2E715F510C26}" type="pres">
      <dgm:prSet presAssocID="{A2251E2B-30F8-4F1C-A179-6B46EFC563FB}" presName="Name37" presStyleLbl="parChTrans1D3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528390" y="0"/>
              </a:moveTo>
              <a:lnTo>
                <a:pt x="528390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B62B823-2B93-4E52-9495-7D964A154279}" type="pres">
      <dgm:prSet presAssocID="{0B84405F-FCFD-482A-A39A-F3CC97C4BD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22BF30D-5F97-4C0F-8A20-EB9BF8DD27BC}" type="pres">
      <dgm:prSet presAssocID="{0B84405F-FCFD-482A-A39A-F3CC97C4BDDB}" presName="rootComposite" presStyleCnt="0"/>
      <dgm:spPr/>
      <dgm:t>
        <a:bodyPr/>
        <a:lstStyle/>
        <a:p>
          <a:endParaRPr lang="en-US"/>
        </a:p>
      </dgm:t>
    </dgm:pt>
    <dgm:pt modelId="{60BB4182-D85D-4CBB-B84C-65D73DADC103}" type="pres">
      <dgm:prSet presAssocID="{0B84405F-FCFD-482A-A39A-F3CC97C4BDDB}" presName="rootText" presStyleLbl="node3" presStyleIdx="1" presStyleCnt="4" custScaleY="11770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20D78BD-0D93-4D47-B1E0-49B0D66487FA}" type="pres">
      <dgm:prSet presAssocID="{0B84405F-FCFD-482A-A39A-F3CC97C4BDDB}" presName="rootConnector" presStyleLbl="node3" presStyleIdx="1" presStyleCnt="4"/>
      <dgm:spPr/>
      <dgm:t>
        <a:bodyPr/>
        <a:lstStyle/>
        <a:p>
          <a:endParaRPr lang="en-US"/>
        </a:p>
      </dgm:t>
    </dgm:pt>
    <dgm:pt modelId="{2330C824-8234-4BB9-BC1D-A734E8530D11}" type="pres">
      <dgm:prSet presAssocID="{0B84405F-FCFD-482A-A39A-F3CC97C4BDDB}" presName="hierChild4" presStyleCnt="0"/>
      <dgm:spPr/>
      <dgm:t>
        <a:bodyPr/>
        <a:lstStyle/>
        <a:p>
          <a:endParaRPr lang="en-US"/>
        </a:p>
      </dgm:t>
    </dgm:pt>
    <dgm:pt modelId="{CAE09D4C-04EC-4A3A-AB78-C92248846CBD}" type="pres">
      <dgm:prSet presAssocID="{680499B6-0549-4361-A458-327E96D3A838}" presName="Name37" presStyleLbl="parChTrans1D4" presStyleIdx="5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1A6F89-C975-4193-A158-1DD8A6233F6F}" type="pres">
      <dgm:prSet presAssocID="{EC21BE57-4149-4FD5-9273-423C8F43D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C100B2-B972-481D-9D68-BFA77A8D8C9E}" type="pres">
      <dgm:prSet presAssocID="{EC21BE57-4149-4FD5-9273-423C8F43D9E4}" presName="rootComposite" presStyleCnt="0"/>
      <dgm:spPr/>
      <dgm:t>
        <a:bodyPr/>
        <a:lstStyle/>
        <a:p>
          <a:endParaRPr lang="en-US"/>
        </a:p>
      </dgm:t>
    </dgm:pt>
    <dgm:pt modelId="{E840660A-6DF5-4328-9C5A-E3583D7ADE49}" type="pres">
      <dgm:prSet presAssocID="{EC21BE57-4149-4FD5-9273-423C8F43D9E4}" presName="rootText" presStyleLbl="node4" presStyleIdx="5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D66196-018E-4D3F-AFE2-45042AA25B37}" type="pres">
      <dgm:prSet presAssocID="{EC21BE57-4149-4FD5-9273-423C8F43D9E4}" presName="rootConnector" presStyleLbl="node4" presStyleIdx="5" presStyleCnt="22"/>
      <dgm:spPr/>
      <dgm:t>
        <a:bodyPr/>
        <a:lstStyle/>
        <a:p>
          <a:endParaRPr lang="en-US"/>
        </a:p>
      </dgm:t>
    </dgm:pt>
    <dgm:pt modelId="{3A330351-5271-48CF-A5FB-2A51A8662293}" type="pres">
      <dgm:prSet presAssocID="{EC21BE57-4149-4FD5-9273-423C8F43D9E4}" presName="hierChild4" presStyleCnt="0"/>
      <dgm:spPr/>
      <dgm:t>
        <a:bodyPr/>
        <a:lstStyle/>
        <a:p>
          <a:endParaRPr lang="en-US"/>
        </a:p>
      </dgm:t>
    </dgm:pt>
    <dgm:pt modelId="{A91B8FB6-0B80-4F96-A2A1-8DF75E49F5FE}" type="pres">
      <dgm:prSet presAssocID="{EC21BE57-4149-4FD5-9273-423C8F43D9E4}" presName="hierChild5" presStyleCnt="0"/>
      <dgm:spPr/>
      <dgm:t>
        <a:bodyPr/>
        <a:lstStyle/>
        <a:p>
          <a:endParaRPr lang="en-US"/>
        </a:p>
      </dgm:t>
    </dgm:pt>
    <dgm:pt modelId="{B5E6CB0C-DC33-4BA3-BA62-22C7221F753F}" type="pres">
      <dgm:prSet presAssocID="{883A145B-7AE0-4AB8-8FE5-831ABBB4B16A}" presName="Name37" presStyleLbl="parChTrans1D4" presStyleIdx="6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752DD23-C27C-402A-823B-2D0332994D94}" type="pres">
      <dgm:prSet presAssocID="{A2BDF489-93E3-4438-8647-37AF7BCD3A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2D67C1-5C66-4770-9F9E-B3404FEE308A}" type="pres">
      <dgm:prSet presAssocID="{A2BDF489-93E3-4438-8647-37AF7BCD3ADA}" presName="rootComposite" presStyleCnt="0"/>
      <dgm:spPr/>
      <dgm:t>
        <a:bodyPr/>
        <a:lstStyle/>
        <a:p>
          <a:endParaRPr lang="en-US"/>
        </a:p>
      </dgm:t>
    </dgm:pt>
    <dgm:pt modelId="{AE885458-536B-44E9-B653-99733E5DA77D}" type="pres">
      <dgm:prSet presAssocID="{A2BDF489-93E3-4438-8647-37AF7BCD3ADA}" presName="rootText" presStyleLbl="node4" presStyleIdx="6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CB427D-EFC2-4808-AD37-80356956418A}" type="pres">
      <dgm:prSet presAssocID="{A2BDF489-93E3-4438-8647-37AF7BCD3ADA}" presName="rootConnector" presStyleLbl="node4" presStyleIdx="6" presStyleCnt="22"/>
      <dgm:spPr/>
      <dgm:t>
        <a:bodyPr/>
        <a:lstStyle/>
        <a:p>
          <a:endParaRPr lang="en-US"/>
        </a:p>
      </dgm:t>
    </dgm:pt>
    <dgm:pt modelId="{75D4957E-DFA4-4A4D-B310-F05444E5B1D3}" type="pres">
      <dgm:prSet presAssocID="{A2BDF489-93E3-4438-8647-37AF7BCD3ADA}" presName="hierChild4" presStyleCnt="0"/>
      <dgm:spPr/>
      <dgm:t>
        <a:bodyPr/>
        <a:lstStyle/>
        <a:p>
          <a:endParaRPr lang="en-US"/>
        </a:p>
      </dgm:t>
    </dgm:pt>
    <dgm:pt modelId="{23A7ACCD-1DA3-4274-9635-9E3BC27F04EB}" type="pres">
      <dgm:prSet presAssocID="{A2BDF489-93E3-4438-8647-37AF7BCD3ADA}" presName="hierChild5" presStyleCnt="0"/>
      <dgm:spPr/>
      <dgm:t>
        <a:bodyPr/>
        <a:lstStyle/>
        <a:p>
          <a:endParaRPr lang="en-US"/>
        </a:p>
      </dgm:t>
    </dgm:pt>
    <dgm:pt modelId="{7F17B3E9-6BD0-4211-9736-F4FDEFDA75FA}" type="pres">
      <dgm:prSet presAssocID="{116FFAD6-66C1-4999-AEB5-8D137081EAC2}" presName="Name37" presStyleLbl="parChTrans1D4" presStyleIdx="7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3F74708-D233-4A84-8668-52917685A021}" type="pres">
      <dgm:prSet presAssocID="{F42306C1-5744-46C0-AFE2-AA67672C15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4006C1-8409-4B46-AC1B-7D142AA45F67}" type="pres">
      <dgm:prSet presAssocID="{F42306C1-5744-46C0-AFE2-AA67672C1565}" presName="rootComposite" presStyleCnt="0"/>
      <dgm:spPr/>
      <dgm:t>
        <a:bodyPr/>
        <a:lstStyle/>
        <a:p>
          <a:endParaRPr lang="en-US"/>
        </a:p>
      </dgm:t>
    </dgm:pt>
    <dgm:pt modelId="{596A6239-3965-4808-AC8B-C3BCAF3C61B2}" type="pres">
      <dgm:prSet presAssocID="{F42306C1-5744-46C0-AFE2-AA67672C1565}" presName="rootText" presStyleLbl="node4" presStyleIdx="7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DFE612-44AC-45D4-8E00-CF668BCB566C}" type="pres">
      <dgm:prSet presAssocID="{F42306C1-5744-46C0-AFE2-AA67672C1565}" presName="rootConnector" presStyleLbl="node4" presStyleIdx="7" presStyleCnt="22"/>
      <dgm:spPr/>
      <dgm:t>
        <a:bodyPr/>
        <a:lstStyle/>
        <a:p>
          <a:endParaRPr lang="en-US"/>
        </a:p>
      </dgm:t>
    </dgm:pt>
    <dgm:pt modelId="{26D98A95-4D6C-4CF8-BFC5-5FFAB953F73E}" type="pres">
      <dgm:prSet presAssocID="{F42306C1-5744-46C0-AFE2-AA67672C1565}" presName="hierChild4" presStyleCnt="0"/>
      <dgm:spPr/>
      <dgm:t>
        <a:bodyPr/>
        <a:lstStyle/>
        <a:p>
          <a:endParaRPr lang="en-US"/>
        </a:p>
      </dgm:t>
    </dgm:pt>
    <dgm:pt modelId="{C416C458-F6DC-4C74-9F4D-19151F7D16B3}" type="pres">
      <dgm:prSet presAssocID="{F42306C1-5744-46C0-AFE2-AA67672C1565}" presName="hierChild5" presStyleCnt="0"/>
      <dgm:spPr/>
      <dgm:t>
        <a:bodyPr/>
        <a:lstStyle/>
        <a:p>
          <a:endParaRPr lang="en-US"/>
        </a:p>
      </dgm:t>
    </dgm:pt>
    <dgm:pt modelId="{B0518BCD-E09D-4033-A7A1-A89964BAEC01}" type="pres">
      <dgm:prSet presAssocID="{E43A70D2-4ED2-4C9E-A167-EA59D7F0128C}" presName="Name37" presStyleLbl="parChTrans1D4" presStyleIdx="8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F47F838-A719-4AD8-B91A-AF84DFB1BB3B}" type="pres">
      <dgm:prSet presAssocID="{97968C82-AB21-4AF5-8316-C619B13810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75654C-A0C2-4057-8F05-1048B00150B9}" type="pres">
      <dgm:prSet presAssocID="{97968C82-AB21-4AF5-8316-C619B1381028}" presName="rootComposite" presStyleCnt="0"/>
      <dgm:spPr/>
      <dgm:t>
        <a:bodyPr/>
        <a:lstStyle/>
        <a:p>
          <a:endParaRPr lang="en-US"/>
        </a:p>
      </dgm:t>
    </dgm:pt>
    <dgm:pt modelId="{D597EE1E-6E3B-43B0-8075-4A15EDD9064F}" type="pres">
      <dgm:prSet presAssocID="{97968C82-AB21-4AF5-8316-C619B1381028}" presName="rootText" presStyleLbl="node4" presStyleIdx="8" presStyleCnt="22" custLinFactNeighborX="-3910" custLinFactNeighborY="-9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BA1526-096D-4129-94C5-581550057257}" type="pres">
      <dgm:prSet presAssocID="{97968C82-AB21-4AF5-8316-C619B1381028}" presName="rootConnector" presStyleLbl="node4" presStyleIdx="8" presStyleCnt="22"/>
      <dgm:spPr/>
      <dgm:t>
        <a:bodyPr/>
        <a:lstStyle/>
        <a:p>
          <a:endParaRPr lang="en-US"/>
        </a:p>
      </dgm:t>
    </dgm:pt>
    <dgm:pt modelId="{73AB567A-BD64-4B2D-9862-D6389AB2A329}" type="pres">
      <dgm:prSet presAssocID="{97968C82-AB21-4AF5-8316-C619B1381028}" presName="hierChild4" presStyleCnt="0"/>
      <dgm:spPr/>
      <dgm:t>
        <a:bodyPr/>
        <a:lstStyle/>
        <a:p>
          <a:endParaRPr lang="en-US"/>
        </a:p>
      </dgm:t>
    </dgm:pt>
    <dgm:pt modelId="{4669C593-A1C0-4930-9E13-EEFD543DC02F}" type="pres">
      <dgm:prSet presAssocID="{97968C82-AB21-4AF5-8316-C619B1381028}" presName="hierChild5" presStyleCnt="0"/>
      <dgm:spPr/>
      <dgm:t>
        <a:bodyPr/>
        <a:lstStyle/>
        <a:p>
          <a:endParaRPr lang="en-US"/>
        </a:p>
      </dgm:t>
    </dgm:pt>
    <dgm:pt modelId="{BE33AAD4-DBF0-481E-903F-2A132511A42F}" type="pres">
      <dgm:prSet presAssocID="{77926D55-0B50-49CD-9793-DA3F98A0ECBE}" presName="Name37" presStyleLbl="parChTrans1D4" presStyleIdx="9" presStyleCnt="22"/>
      <dgm:spPr/>
      <dgm:t>
        <a:bodyPr/>
        <a:lstStyle/>
        <a:p>
          <a:endParaRPr lang="en-US"/>
        </a:p>
      </dgm:t>
    </dgm:pt>
    <dgm:pt modelId="{72991EB7-5A2B-4C45-91DA-99F65D1D8A68}" type="pres">
      <dgm:prSet presAssocID="{66C0944E-9467-4E85-8ECB-A2CD24CDE6A6}" presName="hierRoot2" presStyleCnt="0">
        <dgm:presLayoutVars>
          <dgm:hierBranch val="init"/>
        </dgm:presLayoutVars>
      </dgm:prSet>
      <dgm:spPr/>
    </dgm:pt>
    <dgm:pt modelId="{52DBA1F5-6076-475C-AD39-5B0971CB9B70}" type="pres">
      <dgm:prSet presAssocID="{66C0944E-9467-4E85-8ECB-A2CD24CDE6A6}" presName="rootComposite" presStyleCnt="0"/>
      <dgm:spPr/>
    </dgm:pt>
    <dgm:pt modelId="{70DB564E-FD87-4AC4-9404-6D0E965544CD}" type="pres">
      <dgm:prSet presAssocID="{66C0944E-9467-4E85-8ECB-A2CD24CDE6A6}" presName="rootText" presStyleLbl="node4" presStyleIdx="9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FF8123-9805-4A81-A93F-C17905DF154C}" type="pres">
      <dgm:prSet presAssocID="{66C0944E-9467-4E85-8ECB-A2CD24CDE6A6}" presName="rootConnector" presStyleLbl="node4" presStyleIdx="9" presStyleCnt="22"/>
      <dgm:spPr/>
      <dgm:t>
        <a:bodyPr/>
        <a:lstStyle/>
        <a:p>
          <a:endParaRPr lang="en-US"/>
        </a:p>
      </dgm:t>
    </dgm:pt>
    <dgm:pt modelId="{CEFD9945-33DA-433D-8413-B66D4C63D616}" type="pres">
      <dgm:prSet presAssocID="{66C0944E-9467-4E85-8ECB-A2CD24CDE6A6}" presName="hierChild4" presStyleCnt="0"/>
      <dgm:spPr/>
    </dgm:pt>
    <dgm:pt modelId="{1988890C-1C84-40B7-AF77-FBEE93221752}" type="pres">
      <dgm:prSet presAssocID="{66C0944E-9467-4E85-8ECB-A2CD24CDE6A6}" presName="hierChild5" presStyleCnt="0"/>
      <dgm:spPr/>
    </dgm:pt>
    <dgm:pt modelId="{93BEC575-090E-4614-AE53-9FC49696D92A}" type="pres">
      <dgm:prSet presAssocID="{0B84405F-FCFD-482A-A39A-F3CC97C4BDDB}" presName="hierChild5" presStyleCnt="0"/>
      <dgm:spPr/>
      <dgm:t>
        <a:bodyPr/>
        <a:lstStyle/>
        <a:p>
          <a:endParaRPr lang="en-US"/>
        </a:p>
      </dgm:t>
    </dgm:pt>
    <dgm:pt modelId="{358026DE-1BF9-4F5B-874F-175F29EBEF67}" type="pres">
      <dgm:prSet presAssocID="{0CDC4251-89C0-416F-997B-5602554004C3}" presName="Name37" presStyleLbl="parChTrans1D3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72651" y="0"/>
              </a:moveTo>
              <a:lnTo>
                <a:pt x="72651" y="632003"/>
              </a:lnTo>
              <a:lnTo>
                <a:pt x="45720" y="632003"/>
              </a:lnTo>
              <a:lnTo>
                <a:pt x="4572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06E4B2D-34A3-4748-96F4-B3487C13F552}" type="pres">
      <dgm:prSet presAssocID="{E1BBAE59-604B-44F9-9C05-C6CD0FBA7C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79D3A6-7537-4BE8-A63F-ED365BBEDD44}" type="pres">
      <dgm:prSet presAssocID="{E1BBAE59-604B-44F9-9C05-C6CD0FBA7CC8}" presName="rootComposite" presStyleCnt="0"/>
      <dgm:spPr/>
      <dgm:t>
        <a:bodyPr/>
        <a:lstStyle/>
        <a:p>
          <a:endParaRPr lang="en-US"/>
        </a:p>
      </dgm:t>
    </dgm:pt>
    <dgm:pt modelId="{FAAD3847-41CE-4E57-B78C-B65B64424C1C}" type="pres">
      <dgm:prSet presAssocID="{E1BBAE59-604B-44F9-9C05-C6CD0FBA7CC8}" presName="rootText" presStyleLbl="node3" presStyleIdx="2" presStyleCnt="4" custScaleY="1156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2AB35E-21EC-4726-B988-4C3C4CE248D4}" type="pres">
      <dgm:prSet presAssocID="{E1BBAE59-604B-44F9-9C05-C6CD0FBA7CC8}" presName="rootConnector" presStyleLbl="node3" presStyleIdx="2" presStyleCnt="4"/>
      <dgm:spPr/>
      <dgm:t>
        <a:bodyPr/>
        <a:lstStyle/>
        <a:p>
          <a:endParaRPr lang="en-US"/>
        </a:p>
      </dgm:t>
    </dgm:pt>
    <dgm:pt modelId="{12311206-3DA7-4A87-AE56-CFE0CE868B4B}" type="pres">
      <dgm:prSet presAssocID="{E1BBAE59-604B-44F9-9C05-C6CD0FBA7CC8}" presName="hierChild4" presStyleCnt="0"/>
      <dgm:spPr/>
      <dgm:t>
        <a:bodyPr/>
        <a:lstStyle/>
        <a:p>
          <a:endParaRPr lang="en-US"/>
        </a:p>
      </dgm:t>
    </dgm:pt>
    <dgm:pt modelId="{F679FD34-C4A0-403F-ABFA-C47A8BD3E36F}" type="pres">
      <dgm:prSet presAssocID="{C5F451E9-2EA6-41D1-B110-F69B21D979D3}" presName="Name37" presStyleLbl="parChTrans1D4" presStyleIdx="10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1037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E2A5682-5A1A-4855-AADA-27E0F0B4C4C6}" type="pres">
      <dgm:prSet presAssocID="{94821165-BEA8-4C1F-A9E0-8B531136C4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56F56E-45E6-4C40-AA4A-E27C14D2884D}" type="pres">
      <dgm:prSet presAssocID="{94821165-BEA8-4C1F-A9E0-8B531136C4DC}" presName="rootComposite" presStyleCnt="0"/>
      <dgm:spPr/>
      <dgm:t>
        <a:bodyPr/>
        <a:lstStyle/>
        <a:p>
          <a:endParaRPr lang="en-US"/>
        </a:p>
      </dgm:t>
    </dgm:pt>
    <dgm:pt modelId="{DCAEA3EA-85A9-42E1-B27A-2B0FBE67D20A}" type="pres">
      <dgm:prSet presAssocID="{94821165-BEA8-4C1F-A9E0-8B531136C4DC}" presName="rootText" presStyleLbl="node4" presStyleIdx="10" presStyleCnt="22" custLinFactNeighborX="-16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E234D9-9FC2-4D8F-BD60-9F9C9AF5E35D}" type="pres">
      <dgm:prSet presAssocID="{94821165-BEA8-4C1F-A9E0-8B531136C4DC}" presName="rootConnector" presStyleLbl="node4" presStyleIdx="10" presStyleCnt="22"/>
      <dgm:spPr/>
      <dgm:t>
        <a:bodyPr/>
        <a:lstStyle/>
        <a:p>
          <a:endParaRPr lang="en-US"/>
        </a:p>
      </dgm:t>
    </dgm:pt>
    <dgm:pt modelId="{C7F17B22-1A05-4AB3-8836-491C5455A9B8}" type="pres">
      <dgm:prSet presAssocID="{94821165-BEA8-4C1F-A9E0-8B531136C4DC}" presName="hierChild4" presStyleCnt="0"/>
      <dgm:spPr/>
      <dgm:t>
        <a:bodyPr/>
        <a:lstStyle/>
        <a:p>
          <a:endParaRPr lang="en-US"/>
        </a:p>
      </dgm:t>
    </dgm:pt>
    <dgm:pt modelId="{8E35C9F0-27D1-4A52-8904-88F0BA157067}" type="pres">
      <dgm:prSet presAssocID="{94821165-BEA8-4C1F-A9E0-8B531136C4DC}" presName="hierChild5" presStyleCnt="0"/>
      <dgm:spPr/>
      <dgm:t>
        <a:bodyPr/>
        <a:lstStyle/>
        <a:p>
          <a:endParaRPr lang="en-US"/>
        </a:p>
      </dgm:t>
    </dgm:pt>
    <dgm:pt modelId="{EA348623-FBDF-4C04-A5A0-F17C95FA59ED}" type="pres">
      <dgm:prSet presAssocID="{1C96929F-AB00-4BC4-A266-1B7F005009A4}" presName="Name37" presStyleLbl="parChTrans1D4" presStyleIdx="11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B6DC98-E7B0-46F5-B59B-C0694A81453E}" type="pres">
      <dgm:prSet presAssocID="{747BCE1A-2B34-4ED9-AFFB-4B080DDC48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BD5B17-2561-4BFF-B501-0BB1D7557B40}" type="pres">
      <dgm:prSet presAssocID="{747BCE1A-2B34-4ED9-AFFB-4B080DDC48B0}" presName="rootComposite" presStyleCnt="0"/>
      <dgm:spPr/>
      <dgm:t>
        <a:bodyPr/>
        <a:lstStyle/>
        <a:p>
          <a:endParaRPr lang="en-US"/>
        </a:p>
      </dgm:t>
    </dgm:pt>
    <dgm:pt modelId="{8CC50868-E350-41D6-AA1A-F55978D35DA6}" type="pres">
      <dgm:prSet presAssocID="{747BCE1A-2B34-4ED9-AFFB-4B080DDC48B0}" presName="rootText" presStyleLbl="node4" presStyleIdx="11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B02A71-2387-4506-AB5C-9F6DD1D9B87E}" type="pres">
      <dgm:prSet presAssocID="{747BCE1A-2B34-4ED9-AFFB-4B080DDC48B0}" presName="rootConnector" presStyleLbl="node4" presStyleIdx="11" presStyleCnt="22"/>
      <dgm:spPr/>
      <dgm:t>
        <a:bodyPr/>
        <a:lstStyle/>
        <a:p>
          <a:endParaRPr lang="en-US"/>
        </a:p>
      </dgm:t>
    </dgm:pt>
    <dgm:pt modelId="{A443B689-E17C-488B-A4D6-7EBBB298A296}" type="pres">
      <dgm:prSet presAssocID="{747BCE1A-2B34-4ED9-AFFB-4B080DDC48B0}" presName="hierChild4" presStyleCnt="0"/>
      <dgm:spPr/>
      <dgm:t>
        <a:bodyPr/>
        <a:lstStyle/>
        <a:p>
          <a:endParaRPr lang="en-US"/>
        </a:p>
      </dgm:t>
    </dgm:pt>
    <dgm:pt modelId="{4690EDBC-8EC7-4E46-941D-DDE38D077645}" type="pres">
      <dgm:prSet presAssocID="{747BCE1A-2B34-4ED9-AFFB-4B080DDC48B0}" presName="hierChild5" presStyleCnt="0"/>
      <dgm:spPr/>
      <dgm:t>
        <a:bodyPr/>
        <a:lstStyle/>
        <a:p>
          <a:endParaRPr lang="en-US"/>
        </a:p>
      </dgm:t>
    </dgm:pt>
    <dgm:pt modelId="{EDFBCCB5-B29F-40AA-AE6E-F2F90852D59A}" type="pres">
      <dgm:prSet presAssocID="{D9A407C3-68E8-4EE1-A85A-B529449B4397}" presName="Name37" presStyleLbl="parChTrans1D4" presStyleIdx="12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ECDCF83-1E1D-414B-A0E2-1EF53F801F09}" type="pres">
      <dgm:prSet presAssocID="{247AAE22-5224-4608-8C9E-A7607059F7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609DAB0-ED39-4E73-B863-CA7C84079DB4}" type="pres">
      <dgm:prSet presAssocID="{247AAE22-5224-4608-8C9E-A7607059F71C}" presName="rootComposite" presStyleCnt="0"/>
      <dgm:spPr/>
      <dgm:t>
        <a:bodyPr/>
        <a:lstStyle/>
        <a:p>
          <a:endParaRPr lang="en-US"/>
        </a:p>
      </dgm:t>
    </dgm:pt>
    <dgm:pt modelId="{650454DF-3FC0-4927-BDEC-F44AE7CD653D}" type="pres">
      <dgm:prSet presAssocID="{247AAE22-5224-4608-8C9E-A7607059F71C}" presName="rootText" presStyleLbl="node4" presStyleIdx="12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81FE56-79D0-48B8-8326-DFFF0A9729EE}" type="pres">
      <dgm:prSet presAssocID="{247AAE22-5224-4608-8C9E-A7607059F71C}" presName="rootConnector" presStyleLbl="node4" presStyleIdx="12" presStyleCnt="22"/>
      <dgm:spPr/>
      <dgm:t>
        <a:bodyPr/>
        <a:lstStyle/>
        <a:p>
          <a:endParaRPr lang="en-US"/>
        </a:p>
      </dgm:t>
    </dgm:pt>
    <dgm:pt modelId="{543DD32E-F56F-4E15-90C5-40216F354786}" type="pres">
      <dgm:prSet presAssocID="{247AAE22-5224-4608-8C9E-A7607059F71C}" presName="hierChild4" presStyleCnt="0"/>
      <dgm:spPr/>
      <dgm:t>
        <a:bodyPr/>
        <a:lstStyle/>
        <a:p>
          <a:endParaRPr lang="en-US"/>
        </a:p>
      </dgm:t>
    </dgm:pt>
    <dgm:pt modelId="{BB40642F-B6FF-440D-B7F7-CF71AA32BFB7}" type="pres">
      <dgm:prSet presAssocID="{247AAE22-5224-4608-8C9E-A7607059F71C}" presName="hierChild5" presStyleCnt="0"/>
      <dgm:spPr/>
      <dgm:t>
        <a:bodyPr/>
        <a:lstStyle/>
        <a:p>
          <a:endParaRPr lang="en-US"/>
        </a:p>
      </dgm:t>
    </dgm:pt>
    <dgm:pt modelId="{42074B9E-0613-4B87-BF6B-4992C6DC58AA}" type="pres">
      <dgm:prSet presAssocID="{5DD9F090-A2AA-4B67-9E47-602B29361724}" presName="Name37" presStyleLbl="parChTrans1D4" presStyleIdx="13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745FA73-1FA9-4458-8C07-2DF605D5AC4B}" type="pres">
      <dgm:prSet presAssocID="{454288B0-46B9-4BEE-87FE-6B2C8E2480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15D96E-9602-4C31-B0A6-E181A2B0951B}" type="pres">
      <dgm:prSet presAssocID="{454288B0-46B9-4BEE-87FE-6B2C8E2480E3}" presName="rootComposite" presStyleCnt="0"/>
      <dgm:spPr/>
      <dgm:t>
        <a:bodyPr/>
        <a:lstStyle/>
        <a:p>
          <a:endParaRPr lang="en-US"/>
        </a:p>
      </dgm:t>
    </dgm:pt>
    <dgm:pt modelId="{DDDB037D-CD3A-4FA4-9B82-FCCFA5734F65}" type="pres">
      <dgm:prSet presAssocID="{454288B0-46B9-4BEE-87FE-6B2C8E2480E3}" presName="rootText" presStyleLbl="node4" presStyleIdx="13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B727F0-7209-46C3-80C2-23B07DA05923}" type="pres">
      <dgm:prSet presAssocID="{454288B0-46B9-4BEE-87FE-6B2C8E2480E3}" presName="rootConnector" presStyleLbl="node4" presStyleIdx="13" presStyleCnt="22"/>
      <dgm:spPr/>
      <dgm:t>
        <a:bodyPr/>
        <a:lstStyle/>
        <a:p>
          <a:endParaRPr lang="en-US"/>
        </a:p>
      </dgm:t>
    </dgm:pt>
    <dgm:pt modelId="{EB40A492-51B3-4A36-8594-1E780AA25D7B}" type="pres">
      <dgm:prSet presAssocID="{454288B0-46B9-4BEE-87FE-6B2C8E2480E3}" presName="hierChild4" presStyleCnt="0"/>
      <dgm:spPr/>
      <dgm:t>
        <a:bodyPr/>
        <a:lstStyle/>
        <a:p>
          <a:endParaRPr lang="en-US"/>
        </a:p>
      </dgm:t>
    </dgm:pt>
    <dgm:pt modelId="{FA732A85-37C7-4BF4-B362-DCBA8A64FBA3}" type="pres">
      <dgm:prSet presAssocID="{454288B0-46B9-4BEE-87FE-6B2C8E2480E3}" presName="hierChild5" presStyleCnt="0"/>
      <dgm:spPr/>
      <dgm:t>
        <a:bodyPr/>
        <a:lstStyle/>
        <a:p>
          <a:endParaRPr lang="en-US"/>
        </a:p>
      </dgm:t>
    </dgm:pt>
    <dgm:pt modelId="{F71BC971-A60A-43B4-B21B-2CC113DD0646}" type="pres">
      <dgm:prSet presAssocID="{E1BBAE59-604B-44F9-9C05-C6CD0FBA7CC8}" presName="hierChild5" presStyleCnt="0"/>
      <dgm:spPr/>
      <dgm:t>
        <a:bodyPr/>
        <a:lstStyle/>
        <a:p>
          <a:endParaRPr lang="en-US"/>
        </a:p>
      </dgm:t>
    </dgm:pt>
    <dgm:pt modelId="{DC7C9AB4-1341-419E-BE5E-221A72736206}" type="pres">
      <dgm:prSet presAssocID="{744A8FE5-8680-43F0-948E-409EBD09A930}" presName="Name37" presStyleLbl="parChTrans1D3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003"/>
              </a:lnTo>
              <a:lnTo>
                <a:pt x="474527" y="632003"/>
              </a:lnTo>
              <a:lnTo>
                <a:pt x="474527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6AA9CF6-5ABD-4570-93E3-49D9AF803914}" type="pres">
      <dgm:prSet presAssocID="{4B7F313D-2196-4DD6-83E8-812E6C6B71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5F2D92-E4D6-41A2-9411-C046861F8135}" type="pres">
      <dgm:prSet presAssocID="{4B7F313D-2196-4DD6-83E8-812E6C6B71C4}" presName="rootComposite" presStyleCnt="0"/>
      <dgm:spPr/>
      <dgm:t>
        <a:bodyPr/>
        <a:lstStyle/>
        <a:p>
          <a:endParaRPr lang="en-US"/>
        </a:p>
      </dgm:t>
    </dgm:pt>
    <dgm:pt modelId="{3BAECCAD-EA56-4091-97B2-1E6BEDC466A5}" type="pres">
      <dgm:prSet presAssocID="{4B7F313D-2196-4DD6-83E8-812E6C6B71C4}" presName="rootText" presStyleLbl="node3" presStyleIdx="3" presStyleCnt="4" custScaleY="11346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DEAAC4-0899-4528-B02F-5F6306BBB323}" type="pres">
      <dgm:prSet presAssocID="{4B7F313D-2196-4DD6-83E8-812E6C6B71C4}" presName="rootConnector" presStyleLbl="node3" presStyleIdx="3" presStyleCnt="4"/>
      <dgm:spPr/>
      <dgm:t>
        <a:bodyPr/>
        <a:lstStyle/>
        <a:p>
          <a:endParaRPr lang="en-US"/>
        </a:p>
      </dgm:t>
    </dgm:pt>
    <dgm:pt modelId="{4F0A2884-0346-4E76-9DBD-4B7D51D162CD}" type="pres">
      <dgm:prSet presAssocID="{4B7F313D-2196-4DD6-83E8-812E6C6B71C4}" presName="hierChild4" presStyleCnt="0"/>
      <dgm:spPr/>
      <dgm:t>
        <a:bodyPr/>
        <a:lstStyle/>
        <a:p>
          <a:endParaRPr lang="en-US"/>
        </a:p>
      </dgm:t>
    </dgm:pt>
    <dgm:pt modelId="{9D27BBA8-84CA-44DC-8BC7-86558C66364E}" type="pres">
      <dgm:prSet presAssocID="{AC3AAC09-416B-49D7-A27B-56F0D2F287AE}" presName="Name37" presStyleLbl="parChTrans1D4" presStyleIdx="14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5D89AD3-EC10-4D6E-9D5C-48DA015B6048}" type="pres">
      <dgm:prSet presAssocID="{58828B88-E6D7-4439-9499-F91B8A846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315D4B-0C12-472E-BAA2-1396C8323D74}" type="pres">
      <dgm:prSet presAssocID="{58828B88-E6D7-4439-9499-F91B8A846285}" presName="rootComposite" presStyleCnt="0"/>
      <dgm:spPr/>
      <dgm:t>
        <a:bodyPr/>
        <a:lstStyle/>
        <a:p>
          <a:endParaRPr lang="en-US"/>
        </a:p>
      </dgm:t>
    </dgm:pt>
    <dgm:pt modelId="{69290F86-475F-4780-8D19-9ACB89C34EFF}" type="pres">
      <dgm:prSet presAssocID="{58828B88-E6D7-4439-9499-F91B8A846285}" presName="rootText" presStyleLbl="node4" presStyleIdx="14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01E337-9260-41ED-86A6-17689E1FA1FF}" type="pres">
      <dgm:prSet presAssocID="{58828B88-E6D7-4439-9499-F91B8A846285}" presName="rootConnector" presStyleLbl="node4" presStyleIdx="14" presStyleCnt="22"/>
      <dgm:spPr/>
      <dgm:t>
        <a:bodyPr/>
        <a:lstStyle/>
        <a:p>
          <a:endParaRPr lang="en-US"/>
        </a:p>
      </dgm:t>
    </dgm:pt>
    <dgm:pt modelId="{5C64541A-1122-4629-936B-95210F22F6F5}" type="pres">
      <dgm:prSet presAssocID="{58828B88-E6D7-4439-9499-F91B8A846285}" presName="hierChild4" presStyleCnt="0"/>
      <dgm:spPr/>
      <dgm:t>
        <a:bodyPr/>
        <a:lstStyle/>
        <a:p>
          <a:endParaRPr lang="en-US"/>
        </a:p>
      </dgm:t>
    </dgm:pt>
    <dgm:pt modelId="{9DCB0CA6-EE5B-4DA8-BFF7-7BDCFAEF401A}" type="pres">
      <dgm:prSet presAssocID="{58828B88-E6D7-4439-9499-F91B8A846285}" presName="hierChild5" presStyleCnt="0"/>
      <dgm:spPr/>
      <dgm:t>
        <a:bodyPr/>
        <a:lstStyle/>
        <a:p>
          <a:endParaRPr lang="en-US"/>
        </a:p>
      </dgm:t>
    </dgm:pt>
    <dgm:pt modelId="{818B50DE-4992-4AF3-ACB4-4027E2EAEC14}" type="pres">
      <dgm:prSet presAssocID="{BCEBB3FF-25EF-4AE6-B305-9C34C1C6DD8D}" presName="Name37" presStyleLbl="parChTrans1D4" presStyleIdx="15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201F19D-428F-4A1F-BCE5-B45087CDA2CB}" type="pres">
      <dgm:prSet presAssocID="{9A1B424F-88FC-4720-9F17-D42DB4DFFD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EC4B37-0507-48AA-B58A-600A5B226434}" type="pres">
      <dgm:prSet presAssocID="{9A1B424F-88FC-4720-9F17-D42DB4DFFD4F}" presName="rootComposite" presStyleCnt="0"/>
      <dgm:spPr/>
      <dgm:t>
        <a:bodyPr/>
        <a:lstStyle/>
        <a:p>
          <a:endParaRPr lang="en-US"/>
        </a:p>
      </dgm:t>
    </dgm:pt>
    <dgm:pt modelId="{E199F5DA-AB6A-4FA3-A88B-A93E1A625945}" type="pres">
      <dgm:prSet presAssocID="{9A1B424F-88FC-4720-9F17-D42DB4DFFD4F}" presName="rootText" presStyleLbl="node4" presStyleIdx="15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440CE0-4B38-410A-9E34-B062C16E856E}" type="pres">
      <dgm:prSet presAssocID="{9A1B424F-88FC-4720-9F17-D42DB4DFFD4F}" presName="rootConnector" presStyleLbl="node4" presStyleIdx="15" presStyleCnt="22"/>
      <dgm:spPr/>
      <dgm:t>
        <a:bodyPr/>
        <a:lstStyle/>
        <a:p>
          <a:endParaRPr lang="en-US"/>
        </a:p>
      </dgm:t>
    </dgm:pt>
    <dgm:pt modelId="{FF385374-2886-47F8-850E-473C59E64588}" type="pres">
      <dgm:prSet presAssocID="{9A1B424F-88FC-4720-9F17-D42DB4DFFD4F}" presName="hierChild4" presStyleCnt="0"/>
      <dgm:spPr/>
      <dgm:t>
        <a:bodyPr/>
        <a:lstStyle/>
        <a:p>
          <a:endParaRPr lang="en-US"/>
        </a:p>
      </dgm:t>
    </dgm:pt>
    <dgm:pt modelId="{771F1394-FB6C-4AD9-AAAF-3A3E57AE02E5}" type="pres">
      <dgm:prSet presAssocID="{9A1B424F-88FC-4720-9F17-D42DB4DFFD4F}" presName="hierChild5" presStyleCnt="0"/>
      <dgm:spPr/>
      <dgm:t>
        <a:bodyPr/>
        <a:lstStyle/>
        <a:p>
          <a:endParaRPr lang="en-US"/>
        </a:p>
      </dgm:t>
    </dgm:pt>
    <dgm:pt modelId="{424633FF-6786-4584-ADBB-4FB233860A29}" type="pres">
      <dgm:prSet presAssocID="{6DC76DD4-FC25-4DE5-A848-3A2F516B94CD}" presName="Name37" presStyleLbl="parChTrans1D4" presStyleIdx="16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C33C703-8636-475F-B50F-06F45D453725}" type="pres">
      <dgm:prSet presAssocID="{8E4FE55B-570F-4941-8D79-642CD1708C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F86900-5628-493C-BD65-48A5F0B16AF8}" type="pres">
      <dgm:prSet presAssocID="{8E4FE55B-570F-4941-8D79-642CD1708C15}" presName="rootComposite" presStyleCnt="0"/>
      <dgm:spPr/>
      <dgm:t>
        <a:bodyPr/>
        <a:lstStyle/>
        <a:p>
          <a:endParaRPr lang="en-US"/>
        </a:p>
      </dgm:t>
    </dgm:pt>
    <dgm:pt modelId="{A7F2BE75-F2A9-4EF3-9245-A6B311678FCB}" type="pres">
      <dgm:prSet presAssocID="{8E4FE55B-570F-4941-8D79-642CD1708C15}" presName="rootText" presStyleLbl="node4" presStyleIdx="16" presStyleCnt="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B87478C-FEA6-4D74-9623-01114B924078}" type="pres">
      <dgm:prSet presAssocID="{8E4FE55B-570F-4941-8D79-642CD1708C15}" presName="rootConnector" presStyleLbl="node4" presStyleIdx="16" presStyleCnt="22"/>
      <dgm:spPr/>
      <dgm:t>
        <a:bodyPr/>
        <a:lstStyle/>
        <a:p>
          <a:endParaRPr lang="en-US"/>
        </a:p>
      </dgm:t>
    </dgm:pt>
    <dgm:pt modelId="{D669F107-7BB1-40A0-B049-D8022DE1FF3B}" type="pres">
      <dgm:prSet presAssocID="{8E4FE55B-570F-4941-8D79-642CD1708C15}" presName="hierChild4" presStyleCnt="0"/>
      <dgm:spPr/>
      <dgm:t>
        <a:bodyPr/>
        <a:lstStyle/>
        <a:p>
          <a:endParaRPr lang="en-US"/>
        </a:p>
      </dgm:t>
    </dgm:pt>
    <dgm:pt modelId="{644AC0E3-1D21-488B-B5B6-1B4ABE83E0B1}" type="pres">
      <dgm:prSet presAssocID="{8E4FE55B-570F-4941-8D79-642CD1708C15}" presName="hierChild5" presStyleCnt="0"/>
      <dgm:spPr/>
      <dgm:t>
        <a:bodyPr/>
        <a:lstStyle/>
        <a:p>
          <a:endParaRPr lang="en-US"/>
        </a:p>
      </dgm:t>
    </dgm:pt>
    <dgm:pt modelId="{F7063149-D5E8-4B25-B141-86246FBCCDE6}" type="pres">
      <dgm:prSet presAssocID="{DB0C861D-0866-452F-AB3D-A3AF94D4B772}" presName="Name37" presStyleLbl="parChTrans1D4" presStyleIdx="17" presStyleCnt="2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FA784E7-53B6-40D8-AEA8-FE5ADC68EEC8}" type="pres">
      <dgm:prSet presAssocID="{7836C9AB-499E-472F-88F8-AFDE76B980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6DA5EC-9100-40CB-BF51-81DFF6EFDB18}" type="pres">
      <dgm:prSet presAssocID="{7836C9AB-499E-472F-88F8-AFDE76B98034}" presName="rootComposite" presStyleCnt="0"/>
      <dgm:spPr/>
      <dgm:t>
        <a:bodyPr/>
        <a:lstStyle/>
        <a:p>
          <a:endParaRPr lang="en-US"/>
        </a:p>
      </dgm:t>
    </dgm:pt>
    <dgm:pt modelId="{C3A9A86A-A266-44F2-8451-752AE208B1FA}" type="pres">
      <dgm:prSet presAssocID="{7836C9AB-499E-472F-88F8-AFDE76B98034}" presName="rootText" presStyleLbl="node4" presStyleIdx="17" presStyleCnt="22" custLinFactNeighborX="-9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7D5F50-6A50-443E-970D-E80C9ED10DA8}" type="pres">
      <dgm:prSet presAssocID="{7836C9AB-499E-472F-88F8-AFDE76B98034}" presName="rootConnector" presStyleLbl="node4" presStyleIdx="17" presStyleCnt="22"/>
      <dgm:spPr/>
      <dgm:t>
        <a:bodyPr/>
        <a:lstStyle/>
        <a:p>
          <a:endParaRPr lang="en-US"/>
        </a:p>
      </dgm:t>
    </dgm:pt>
    <dgm:pt modelId="{82F655B2-8204-4680-8DB8-1C95ADA3FBCE}" type="pres">
      <dgm:prSet presAssocID="{7836C9AB-499E-472F-88F8-AFDE76B98034}" presName="hierChild4" presStyleCnt="0"/>
      <dgm:spPr/>
      <dgm:t>
        <a:bodyPr/>
        <a:lstStyle/>
        <a:p>
          <a:endParaRPr lang="en-US"/>
        </a:p>
      </dgm:t>
    </dgm:pt>
    <dgm:pt modelId="{60D1E52E-DBA0-41BC-9804-F983EBB1F4C8}" type="pres">
      <dgm:prSet presAssocID="{7836C9AB-499E-472F-88F8-AFDE76B98034}" presName="hierChild5" presStyleCnt="0"/>
      <dgm:spPr/>
      <dgm:t>
        <a:bodyPr/>
        <a:lstStyle/>
        <a:p>
          <a:endParaRPr lang="en-US"/>
        </a:p>
      </dgm:t>
    </dgm:pt>
    <dgm:pt modelId="{71BBE816-8BBF-4D79-B234-9EEC4B8C9C8C}" type="pres">
      <dgm:prSet presAssocID="{9BD47D7A-AFF4-44C5-BA0D-CB11E1E26276}" presName="Name37" presStyleLbl="parChTrans1D4" presStyleIdx="18" presStyleCnt="22"/>
      <dgm:spPr/>
      <dgm:t>
        <a:bodyPr/>
        <a:lstStyle/>
        <a:p>
          <a:endParaRPr lang="en-US"/>
        </a:p>
      </dgm:t>
    </dgm:pt>
    <dgm:pt modelId="{C54E58C1-CCFB-41FC-94D4-95A71D772873}" type="pres">
      <dgm:prSet presAssocID="{5D2B7AEA-A4D4-4917-9AEA-D128E3023198}" presName="hierRoot2" presStyleCnt="0">
        <dgm:presLayoutVars>
          <dgm:hierBranch val="init"/>
        </dgm:presLayoutVars>
      </dgm:prSet>
      <dgm:spPr/>
    </dgm:pt>
    <dgm:pt modelId="{2BB9D394-D9D0-4267-9B05-6CF2749F3116}" type="pres">
      <dgm:prSet presAssocID="{5D2B7AEA-A4D4-4917-9AEA-D128E3023198}" presName="rootComposite" presStyleCnt="0"/>
      <dgm:spPr/>
    </dgm:pt>
    <dgm:pt modelId="{AE46B17E-3B2A-41C2-B63B-414F33DE2376}" type="pres">
      <dgm:prSet presAssocID="{5D2B7AEA-A4D4-4917-9AEA-D128E3023198}" presName="rootText" presStyleLbl="node4" presStyleIdx="18" presStyleCnt="22" custLinFactX="-23427" custLinFactNeighborX="-100000" custLinFactNeighborY="5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B8F80-8BBD-4677-95E0-AF04A63B30BE}" type="pres">
      <dgm:prSet presAssocID="{5D2B7AEA-A4D4-4917-9AEA-D128E3023198}" presName="rootConnector" presStyleLbl="node4" presStyleIdx="18" presStyleCnt="22"/>
      <dgm:spPr/>
      <dgm:t>
        <a:bodyPr/>
        <a:lstStyle/>
        <a:p>
          <a:endParaRPr lang="en-US"/>
        </a:p>
      </dgm:t>
    </dgm:pt>
    <dgm:pt modelId="{87BDEBB9-B71E-4E63-AFF8-7135212CE44F}" type="pres">
      <dgm:prSet presAssocID="{5D2B7AEA-A4D4-4917-9AEA-D128E3023198}" presName="hierChild4" presStyleCnt="0"/>
      <dgm:spPr/>
    </dgm:pt>
    <dgm:pt modelId="{AAC289E8-9A7E-4105-8E0A-5941E799F372}" type="pres">
      <dgm:prSet presAssocID="{5D2B7AEA-A4D4-4917-9AEA-D128E3023198}" presName="hierChild5" presStyleCnt="0"/>
      <dgm:spPr/>
    </dgm:pt>
    <dgm:pt modelId="{1864388E-E09B-449C-8479-4E2285A6AD62}" type="pres">
      <dgm:prSet presAssocID="{DC356776-13FE-4155-B525-9300CA79A13C}" presName="Name37" presStyleLbl="parChTrans1D4" presStyleIdx="19" presStyleCnt="22"/>
      <dgm:spPr/>
      <dgm:t>
        <a:bodyPr/>
        <a:lstStyle/>
        <a:p>
          <a:endParaRPr lang="en-US"/>
        </a:p>
      </dgm:t>
    </dgm:pt>
    <dgm:pt modelId="{1CCEF185-41F1-421F-A56D-0B76A4F34E57}" type="pres">
      <dgm:prSet presAssocID="{FBF03B69-39CB-40D3-9CC7-93FA2AF4613C}" presName="hierRoot2" presStyleCnt="0">
        <dgm:presLayoutVars>
          <dgm:hierBranch val="init"/>
        </dgm:presLayoutVars>
      </dgm:prSet>
      <dgm:spPr/>
    </dgm:pt>
    <dgm:pt modelId="{22273594-22E8-459B-AACB-81D9F84DBCC8}" type="pres">
      <dgm:prSet presAssocID="{FBF03B69-39CB-40D3-9CC7-93FA2AF4613C}" presName="rootComposite" presStyleCnt="0"/>
      <dgm:spPr/>
    </dgm:pt>
    <dgm:pt modelId="{4AE5E3D2-7446-4C7B-A2B1-FD5EF8B5A724}" type="pres">
      <dgm:prSet presAssocID="{FBF03B69-39CB-40D3-9CC7-93FA2AF4613C}" presName="rootText" presStyleLbl="node4" presStyleIdx="19" presStyleCnt="22" custLinFactY="-43026" custLinFactNeighborX="15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77BC2-AAE0-464C-B5D5-691452B0C836}" type="pres">
      <dgm:prSet presAssocID="{FBF03B69-39CB-40D3-9CC7-93FA2AF4613C}" presName="rootConnector" presStyleLbl="node4" presStyleIdx="19" presStyleCnt="22"/>
      <dgm:spPr/>
      <dgm:t>
        <a:bodyPr/>
        <a:lstStyle/>
        <a:p>
          <a:endParaRPr lang="en-US"/>
        </a:p>
      </dgm:t>
    </dgm:pt>
    <dgm:pt modelId="{70EAF60D-55F0-48BE-A92F-935BEEAD66E1}" type="pres">
      <dgm:prSet presAssocID="{FBF03B69-39CB-40D3-9CC7-93FA2AF4613C}" presName="hierChild4" presStyleCnt="0"/>
      <dgm:spPr/>
    </dgm:pt>
    <dgm:pt modelId="{9C354211-FFA8-466E-819F-1DDFB1063E13}" type="pres">
      <dgm:prSet presAssocID="{FBF03B69-39CB-40D3-9CC7-93FA2AF4613C}" presName="hierChild5" presStyleCnt="0"/>
      <dgm:spPr/>
    </dgm:pt>
    <dgm:pt modelId="{C958A084-787C-4657-9468-C4674827CF81}" type="pres">
      <dgm:prSet presAssocID="{82683E4C-613D-4CA3-B950-B0C05002A30F}" presName="Name37" presStyleLbl="parChTrans1D4" presStyleIdx="20" presStyleCnt="22"/>
      <dgm:spPr/>
      <dgm:t>
        <a:bodyPr/>
        <a:lstStyle/>
        <a:p>
          <a:endParaRPr lang="en-US"/>
        </a:p>
      </dgm:t>
    </dgm:pt>
    <dgm:pt modelId="{3E98867D-641C-403A-A371-1A38ECFEF1C0}" type="pres">
      <dgm:prSet presAssocID="{2C860310-2B42-4D32-B33B-F79847C5F932}" presName="hierRoot2" presStyleCnt="0">
        <dgm:presLayoutVars>
          <dgm:hierBranch val="init"/>
        </dgm:presLayoutVars>
      </dgm:prSet>
      <dgm:spPr/>
    </dgm:pt>
    <dgm:pt modelId="{ACCA8EBE-F88B-4B7A-A26B-E792626E26E7}" type="pres">
      <dgm:prSet presAssocID="{2C860310-2B42-4D32-B33B-F79847C5F932}" presName="rootComposite" presStyleCnt="0"/>
      <dgm:spPr/>
    </dgm:pt>
    <dgm:pt modelId="{59F9A6CA-02A9-4E44-A13F-05E1E6F3D926}" type="pres">
      <dgm:prSet presAssocID="{2C860310-2B42-4D32-B33B-F79847C5F932}" presName="rootText" presStyleLbl="node4" presStyleIdx="20" presStyleCnt="22" custLinFactX="20218" custLinFactY="-200000" custLinFactNeighborX="100000" custLinFactNeighborY="-234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92CF47-BC54-4F6D-9844-7582639C211E}" type="pres">
      <dgm:prSet presAssocID="{2C860310-2B42-4D32-B33B-F79847C5F932}" presName="rootConnector" presStyleLbl="node4" presStyleIdx="20" presStyleCnt="22"/>
      <dgm:spPr/>
      <dgm:t>
        <a:bodyPr/>
        <a:lstStyle/>
        <a:p>
          <a:endParaRPr lang="en-US"/>
        </a:p>
      </dgm:t>
    </dgm:pt>
    <dgm:pt modelId="{E11C9D07-C08F-40E2-B603-19C20863AE40}" type="pres">
      <dgm:prSet presAssocID="{2C860310-2B42-4D32-B33B-F79847C5F932}" presName="hierChild4" presStyleCnt="0"/>
      <dgm:spPr/>
    </dgm:pt>
    <dgm:pt modelId="{A31D7714-5781-4019-931F-EA398E9DFCE7}" type="pres">
      <dgm:prSet presAssocID="{2C860310-2B42-4D32-B33B-F79847C5F932}" presName="hierChild5" presStyleCnt="0"/>
      <dgm:spPr/>
    </dgm:pt>
    <dgm:pt modelId="{B65F850D-F232-4895-AE2A-8C37719C09BA}" type="pres">
      <dgm:prSet presAssocID="{35FA94AB-7E5E-4985-A3C6-DB4935448406}" presName="Name37" presStyleLbl="parChTrans1D4" presStyleIdx="21" presStyleCnt="22"/>
      <dgm:spPr/>
      <dgm:t>
        <a:bodyPr/>
        <a:lstStyle/>
        <a:p>
          <a:endParaRPr lang="en-US"/>
        </a:p>
      </dgm:t>
    </dgm:pt>
    <dgm:pt modelId="{9F0AAA63-32CC-4E81-820B-93D3CE465D0D}" type="pres">
      <dgm:prSet presAssocID="{168D817D-AE06-4828-976A-81F7F1F6223A}" presName="hierRoot2" presStyleCnt="0">
        <dgm:presLayoutVars>
          <dgm:hierBranch val="init"/>
        </dgm:presLayoutVars>
      </dgm:prSet>
      <dgm:spPr/>
    </dgm:pt>
    <dgm:pt modelId="{5DDA79A5-92D2-4F9A-919E-BC71A294938C}" type="pres">
      <dgm:prSet presAssocID="{168D817D-AE06-4828-976A-81F7F1F6223A}" presName="rootComposite" presStyleCnt="0"/>
      <dgm:spPr/>
    </dgm:pt>
    <dgm:pt modelId="{C4291E8D-694F-40DB-B219-3A69543235EB}" type="pres">
      <dgm:prSet presAssocID="{168D817D-AE06-4828-976A-81F7F1F6223A}" presName="rootText" presStyleLbl="node4" presStyleIdx="21" presStyleCnt="22" custLinFactX="19074" custLinFactY="-339566" custLinFactNeighborX="1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E6D8B3-9480-4CE7-AE2F-6A6D50F7D3E3}" type="pres">
      <dgm:prSet presAssocID="{168D817D-AE06-4828-976A-81F7F1F6223A}" presName="rootConnector" presStyleLbl="node4" presStyleIdx="21" presStyleCnt="22"/>
      <dgm:spPr/>
      <dgm:t>
        <a:bodyPr/>
        <a:lstStyle/>
        <a:p>
          <a:endParaRPr lang="en-US"/>
        </a:p>
      </dgm:t>
    </dgm:pt>
    <dgm:pt modelId="{343599B4-5CF9-4628-92CE-A6966B26767F}" type="pres">
      <dgm:prSet presAssocID="{168D817D-AE06-4828-976A-81F7F1F6223A}" presName="hierChild4" presStyleCnt="0"/>
      <dgm:spPr/>
    </dgm:pt>
    <dgm:pt modelId="{A29F040D-7CF6-43ED-81E2-7560C80B12E1}" type="pres">
      <dgm:prSet presAssocID="{168D817D-AE06-4828-976A-81F7F1F6223A}" presName="hierChild5" presStyleCnt="0"/>
      <dgm:spPr/>
    </dgm:pt>
    <dgm:pt modelId="{F3AF0B38-1A1B-4C53-9E3B-7F8F6D06EE8B}" type="pres">
      <dgm:prSet presAssocID="{4B7F313D-2196-4DD6-83E8-812E6C6B71C4}" presName="hierChild5" presStyleCnt="0"/>
      <dgm:spPr/>
      <dgm:t>
        <a:bodyPr/>
        <a:lstStyle/>
        <a:p>
          <a:endParaRPr lang="en-US"/>
        </a:p>
      </dgm:t>
    </dgm:pt>
    <dgm:pt modelId="{B6C32B20-57F5-4A8E-9962-9D46AC2391F6}" type="pres">
      <dgm:prSet presAssocID="{6DA387F9-6476-4FB1-8188-AEA3816DB843}" presName="hierChild5" presStyleCnt="0"/>
      <dgm:spPr/>
      <dgm:t>
        <a:bodyPr/>
        <a:lstStyle/>
        <a:p>
          <a:endParaRPr lang="en-US"/>
        </a:p>
      </dgm:t>
    </dgm:pt>
    <dgm:pt modelId="{D594115F-5055-40D3-85D2-E9203005032B}" type="pres">
      <dgm:prSet presAssocID="{C2DFE053-49CC-4B12-B334-0692C48925CF}" presName="Name111" presStyleLbl="parChTrans1D3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89235" y="0"/>
              </a:moveTo>
              <a:lnTo>
                <a:pt x="89235" y="190637"/>
              </a:lnTo>
              <a:lnTo>
                <a:pt x="45720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D547AE-FE31-431E-BB9D-46523AF0D847}" type="pres">
      <dgm:prSet presAssocID="{9DEBF27A-40CB-410B-A896-FA0FEDA1CFD6}" presName="hierRoot3" presStyleCnt="0">
        <dgm:presLayoutVars>
          <dgm:hierBranch val="init"/>
        </dgm:presLayoutVars>
      </dgm:prSet>
      <dgm:spPr/>
    </dgm:pt>
    <dgm:pt modelId="{AA24A36E-E40B-4577-A1B9-75DF3C614217}" type="pres">
      <dgm:prSet presAssocID="{9DEBF27A-40CB-410B-A896-FA0FEDA1CFD6}" presName="rootComposite3" presStyleCnt="0"/>
      <dgm:spPr/>
    </dgm:pt>
    <dgm:pt modelId="{32CB027B-8648-4A75-B8C5-45D398E475D1}" type="pres">
      <dgm:prSet presAssocID="{9DEBF27A-40CB-410B-A896-FA0FEDA1CFD6}" presName="rootText3" presStyleLbl="asst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C9BCEF-E438-4DEC-8D5A-46DC84D07A41}" type="pres">
      <dgm:prSet presAssocID="{9DEBF27A-40CB-410B-A896-FA0FEDA1CFD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A6206BC0-A44C-47A3-BF0E-AFC44DEEAEA1}" type="pres">
      <dgm:prSet presAssocID="{9DEBF27A-40CB-410B-A896-FA0FEDA1CFD6}" presName="hierChild6" presStyleCnt="0"/>
      <dgm:spPr/>
    </dgm:pt>
    <dgm:pt modelId="{06E2FA46-3151-4640-83FA-59C53C4A26A1}" type="pres">
      <dgm:prSet presAssocID="{9DEBF27A-40CB-410B-A896-FA0FEDA1CFD6}" presName="hierChild7" presStyleCnt="0"/>
      <dgm:spPr/>
    </dgm:pt>
    <dgm:pt modelId="{040BC36D-2246-46C1-8F09-EDBC2B3101C9}" type="pres">
      <dgm:prSet presAssocID="{9EC150C5-49BF-41F6-BE72-D8A4A874C6A2}" presName="Name111" presStyleLbl="parChTrans1D3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89235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EA02CA7-6B13-4B01-9743-F245A408257D}" type="pres">
      <dgm:prSet presAssocID="{4FD6EDB9-B51F-4A81-A1C0-C18C4A8B74B9}" presName="hierRoot3" presStyleCnt="0">
        <dgm:presLayoutVars>
          <dgm:hierBranch val="init"/>
        </dgm:presLayoutVars>
      </dgm:prSet>
      <dgm:spPr/>
    </dgm:pt>
    <dgm:pt modelId="{7D9CE2E5-34E4-49D6-BBB9-6A31D7C11A73}" type="pres">
      <dgm:prSet presAssocID="{4FD6EDB9-B51F-4A81-A1C0-C18C4A8B74B9}" presName="rootComposite3" presStyleCnt="0"/>
      <dgm:spPr/>
    </dgm:pt>
    <dgm:pt modelId="{66204C78-449E-47EE-9DD5-0599FD67FA3A}" type="pres">
      <dgm:prSet presAssocID="{4FD6EDB9-B51F-4A81-A1C0-C18C4A8B74B9}" presName="rootText3" presStyleLbl="asst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A1336B-4823-4136-B2CF-98F34325E279}" type="pres">
      <dgm:prSet presAssocID="{4FD6EDB9-B51F-4A81-A1C0-C18C4A8B74B9}" presName="rootConnector3" presStyleLbl="asst2" presStyleIdx="1" presStyleCnt="2"/>
      <dgm:spPr/>
      <dgm:t>
        <a:bodyPr/>
        <a:lstStyle/>
        <a:p>
          <a:endParaRPr lang="en-US"/>
        </a:p>
      </dgm:t>
    </dgm:pt>
    <dgm:pt modelId="{DD18EFCB-31DF-438B-AF63-296F087AB221}" type="pres">
      <dgm:prSet presAssocID="{4FD6EDB9-B51F-4A81-A1C0-C18C4A8B74B9}" presName="hierChild6" presStyleCnt="0"/>
      <dgm:spPr/>
    </dgm:pt>
    <dgm:pt modelId="{9A9DA2A8-F42D-4F41-8C06-AA345A6CC1F7}" type="pres">
      <dgm:prSet presAssocID="{4FD6EDB9-B51F-4A81-A1C0-C18C4A8B74B9}" presName="hierChild7" presStyleCnt="0"/>
      <dgm:spPr/>
    </dgm:pt>
    <dgm:pt modelId="{F9B8C27D-B7F4-43A6-9DAB-157499939CD6}" type="pres">
      <dgm:prSet presAssocID="{34B8843F-A90B-4B3F-A3D8-251C081B3E5E}" presName="hierChild3" presStyleCnt="0"/>
      <dgm:spPr/>
      <dgm:t>
        <a:bodyPr/>
        <a:lstStyle/>
        <a:p>
          <a:endParaRPr lang="en-US"/>
        </a:p>
      </dgm:t>
    </dgm:pt>
    <dgm:pt modelId="{A68E10C5-87BA-443F-B560-6D993C699BC4}" type="pres">
      <dgm:prSet presAssocID="{C44F8C93-6CAB-4C0D-93FF-AE46FE15D300}" presName="Name11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89235" y="0"/>
              </a:moveTo>
              <a:lnTo>
                <a:pt x="89235" y="190637"/>
              </a:lnTo>
              <a:lnTo>
                <a:pt x="45720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B0E344-8385-4EF0-B727-F3785F463982}" type="pres">
      <dgm:prSet presAssocID="{FCB7CEDB-464A-42A7-8AB6-C74EE7576BD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946223-4123-467D-A25C-0A98B5B8075A}" type="pres">
      <dgm:prSet presAssocID="{FCB7CEDB-464A-42A7-8AB6-C74EE7576BDA}" presName="rootComposite3" presStyleCnt="0"/>
      <dgm:spPr/>
      <dgm:t>
        <a:bodyPr/>
        <a:lstStyle/>
        <a:p>
          <a:endParaRPr lang="en-US"/>
        </a:p>
      </dgm:t>
    </dgm:pt>
    <dgm:pt modelId="{77B232EF-735E-416F-A016-91E91353845C}" type="pres">
      <dgm:prSet presAssocID="{FCB7CEDB-464A-42A7-8AB6-C74EE7576BDA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AB6169-F6B4-4310-822D-1A0E15A4088C}" type="pres">
      <dgm:prSet presAssocID="{FCB7CEDB-464A-42A7-8AB6-C74EE7576BD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693B550-9712-488B-841D-02378DB0F355}" type="pres">
      <dgm:prSet presAssocID="{FCB7CEDB-464A-42A7-8AB6-C74EE7576BDA}" presName="hierChild6" presStyleCnt="0"/>
      <dgm:spPr/>
      <dgm:t>
        <a:bodyPr/>
        <a:lstStyle/>
        <a:p>
          <a:endParaRPr lang="en-US"/>
        </a:p>
      </dgm:t>
    </dgm:pt>
    <dgm:pt modelId="{E865A206-E017-4734-BA04-A3BC12CA55AA}" type="pres">
      <dgm:prSet presAssocID="{FCB7CEDB-464A-42A7-8AB6-C74EE7576BDA}" presName="hierChild7" presStyleCnt="0"/>
      <dgm:spPr/>
      <dgm:t>
        <a:bodyPr/>
        <a:lstStyle/>
        <a:p>
          <a:endParaRPr lang="en-US"/>
        </a:p>
      </dgm:t>
    </dgm:pt>
  </dgm:ptLst>
  <dgm:cxnLst>
    <dgm:cxn modelId="{76080570-748B-4411-958D-A4450B4BF232}" type="presOf" srcId="{116FFAD6-66C1-4999-AEB5-8D137081EAC2}" destId="{7F17B3E9-6BD0-4211-9736-F4FDEFDA75FA}" srcOrd="0" destOrd="0" presId="urn:microsoft.com/office/officeart/2005/8/layout/orgChart1"/>
    <dgm:cxn modelId="{8EDB3E10-F9FB-4D34-A26E-0D7534F11F61}" srcId="{34B8843F-A90B-4B3F-A3D8-251C081B3E5E}" destId="{6DA387F9-6476-4FB1-8188-AEA3816DB843}" srcOrd="1" destOrd="0" parTransId="{0D7FF23F-1418-4ACA-A75D-56F6BB07D8C7}" sibTransId="{940F788C-9720-4241-A931-98AA4E38173B}"/>
    <dgm:cxn modelId="{2BF224F4-D9B4-4D25-9CF7-FBC333ACF14C}" type="presOf" srcId="{5D2B7AEA-A4D4-4917-9AEA-D128E3023198}" destId="{AE46B17E-3B2A-41C2-B63B-414F33DE2376}" srcOrd="0" destOrd="0" presId="urn:microsoft.com/office/officeart/2005/8/layout/orgChart1"/>
    <dgm:cxn modelId="{7E74973F-F8FF-4A0A-A5E0-F30C3BAB5269}" type="presOf" srcId="{35FA94AB-7E5E-4985-A3C6-DB4935448406}" destId="{B65F850D-F232-4895-AE2A-8C37719C09BA}" srcOrd="0" destOrd="0" presId="urn:microsoft.com/office/officeart/2005/8/layout/orgChart1"/>
    <dgm:cxn modelId="{8556EFE5-F473-4CE2-A36E-340B81EFD1DF}" type="presOf" srcId="{31D1BBEC-7248-43D6-B4E3-E2920562DBB6}" destId="{47FE8016-28A3-4FB4-8991-3E4B3A9708B5}" srcOrd="0" destOrd="0" presId="urn:microsoft.com/office/officeart/2005/8/layout/orgChart1"/>
    <dgm:cxn modelId="{ABEFBC6A-A108-45FA-AAEC-F4CBA0A67914}" srcId="{4B7F313D-2196-4DD6-83E8-812E6C6B71C4}" destId="{8E4FE55B-570F-4941-8D79-642CD1708C15}" srcOrd="2" destOrd="0" parTransId="{6DC76DD4-FC25-4DE5-A848-3A2F516B94CD}" sibTransId="{0E2B552D-936A-414F-987A-BDC8BA427659}"/>
    <dgm:cxn modelId="{9991A06D-766F-41AB-AB29-6D3A26C60480}" type="presOf" srcId="{0CDC4251-89C0-416F-997B-5602554004C3}" destId="{358026DE-1BF9-4F5B-874F-175F29EBEF67}" srcOrd="0" destOrd="0" presId="urn:microsoft.com/office/officeart/2005/8/layout/orgChart1"/>
    <dgm:cxn modelId="{6332C976-1C44-4C31-96D6-189731ADEC02}" type="presOf" srcId="{0D7FF23F-1418-4ACA-A75D-56F6BB07D8C7}" destId="{F125CA5E-4DB2-4E0A-BB19-3715AAFA43C4}" srcOrd="0" destOrd="0" presId="urn:microsoft.com/office/officeart/2005/8/layout/orgChart1"/>
    <dgm:cxn modelId="{84E6D5D4-D025-49A5-BAAB-98ADE73C9EB7}" type="presOf" srcId="{744A8FE5-8680-43F0-948E-409EBD09A930}" destId="{DC7C9AB4-1341-419E-BE5E-221A72736206}" srcOrd="0" destOrd="0" presId="urn:microsoft.com/office/officeart/2005/8/layout/orgChart1"/>
    <dgm:cxn modelId="{60195D96-87E0-4933-9DCC-AC8ABA898942}" type="presOf" srcId="{413E9DC2-B26D-4E42-BFC3-2BD2DE4B6E37}" destId="{0C1D57A7-1930-42DD-9AC3-EE88345B8578}" srcOrd="0" destOrd="0" presId="urn:microsoft.com/office/officeart/2005/8/layout/orgChart1"/>
    <dgm:cxn modelId="{88F8072F-1BFF-4253-A593-6EDBB7E508BE}" type="presOf" srcId="{168D817D-AE06-4828-976A-81F7F1F6223A}" destId="{C1E6D8B3-9480-4CE7-AE2F-6A6D50F7D3E3}" srcOrd="1" destOrd="0" presId="urn:microsoft.com/office/officeart/2005/8/layout/orgChart1"/>
    <dgm:cxn modelId="{577F647D-E37F-4239-AE7A-537674114CC0}" type="presOf" srcId="{C2DFE053-49CC-4B12-B334-0692C48925CF}" destId="{D594115F-5055-40D3-85D2-E9203005032B}" srcOrd="0" destOrd="0" presId="urn:microsoft.com/office/officeart/2005/8/layout/orgChart1"/>
    <dgm:cxn modelId="{F7AC71ED-971F-4038-9EB1-7887BCA2F97D}" type="presOf" srcId="{9DEBF27A-40CB-410B-A896-FA0FEDA1CFD6}" destId="{32CB027B-8648-4A75-B8C5-45D398E475D1}" srcOrd="0" destOrd="0" presId="urn:microsoft.com/office/officeart/2005/8/layout/orgChart1"/>
    <dgm:cxn modelId="{1ACC6AC1-163A-4793-AD43-3B8A92F2085B}" srcId="{E1BBAE59-604B-44F9-9C05-C6CD0FBA7CC8}" destId="{247AAE22-5224-4608-8C9E-A7607059F71C}" srcOrd="2" destOrd="0" parTransId="{D9A407C3-68E8-4EE1-A85A-B529449B4397}" sibTransId="{5BF684FD-916B-4CFB-A718-3BEFB7B582C6}"/>
    <dgm:cxn modelId="{5E6CAABE-36C0-4569-BBDB-E8CB022E733A}" type="presOf" srcId="{9A1B424F-88FC-4720-9F17-D42DB4DFFD4F}" destId="{79440CE0-4B38-410A-9E34-B062C16E856E}" srcOrd="1" destOrd="0" presId="urn:microsoft.com/office/officeart/2005/8/layout/orgChart1"/>
    <dgm:cxn modelId="{3896EBED-501D-41CC-A02B-B61E39F5A07B}" type="presOf" srcId="{6C8BF710-DE72-4D13-BDE3-13A73D7A7CDF}" destId="{49653DD5-96CB-429F-8F05-759D3EDCE5DA}" srcOrd="0" destOrd="0" presId="urn:microsoft.com/office/officeart/2005/8/layout/orgChart1"/>
    <dgm:cxn modelId="{0D32B0BC-F8C4-4488-A0CB-6EA5ACAC508D}" srcId="{E1BBAE59-604B-44F9-9C05-C6CD0FBA7CC8}" destId="{94821165-BEA8-4C1F-A9E0-8B531136C4DC}" srcOrd="0" destOrd="0" parTransId="{C5F451E9-2EA6-41D1-B110-F69B21D979D3}" sibTransId="{15B62196-982F-4966-A483-06266DDEB0F2}"/>
    <dgm:cxn modelId="{B3DB1413-D034-45A3-AAF1-1EE1380C134B}" type="presOf" srcId="{6C9E8805-200F-4E51-89BF-DD38B0A95D10}" destId="{7AD0F4B3-F510-48FF-B904-8EAFA00D6488}" srcOrd="1" destOrd="0" presId="urn:microsoft.com/office/officeart/2005/8/layout/orgChart1"/>
    <dgm:cxn modelId="{D1546F69-7348-4445-B1CC-EE5116054B64}" type="presOf" srcId="{C30D1F45-1E12-45D9-8D16-E0E61504FEEF}" destId="{66CF7F5B-DC5A-4D69-A09F-8BF174F5DE1C}" srcOrd="0" destOrd="0" presId="urn:microsoft.com/office/officeart/2005/8/layout/orgChart1"/>
    <dgm:cxn modelId="{A208B1F8-FE2A-49A9-895A-62ADAF4A3F4E}" srcId="{6DA387F9-6476-4FB1-8188-AEA3816DB843}" destId="{E1BBAE59-604B-44F9-9C05-C6CD0FBA7CC8}" srcOrd="2" destOrd="0" parTransId="{0CDC4251-89C0-416F-997B-5602554004C3}" sibTransId="{4EB16943-78E8-408E-A7BB-8F61D281B407}"/>
    <dgm:cxn modelId="{524E1B36-8D51-490B-82F1-FDAC7925D0E2}" srcId="{6DA387F9-6476-4FB1-8188-AEA3816DB843}" destId="{0B84405F-FCFD-482A-A39A-F3CC97C4BDDB}" srcOrd="1" destOrd="0" parTransId="{A2251E2B-30F8-4F1C-A179-6B46EFC563FB}" sibTransId="{5390A63F-CD65-4B31-B052-869711F41F2C}"/>
    <dgm:cxn modelId="{B0111208-A2D3-4462-AAD8-58A4DAECC0EF}" srcId="{6DA387F9-6476-4FB1-8188-AEA3816DB843}" destId="{4FD6EDB9-B51F-4A81-A1C0-C18C4A8B74B9}" srcOrd="5" destOrd="0" parTransId="{9EC150C5-49BF-41F6-BE72-D8A4A874C6A2}" sibTransId="{8724DB0E-04EF-4E3B-9A62-D19270DEE6F2}"/>
    <dgm:cxn modelId="{BF6458C3-8160-42A2-80C0-FDC0A33E7324}" type="presOf" srcId="{EC21BE57-4149-4FD5-9273-423C8F43D9E4}" destId="{E840660A-6DF5-4328-9C5A-E3583D7ADE49}" srcOrd="0" destOrd="0" presId="urn:microsoft.com/office/officeart/2005/8/layout/orgChart1"/>
    <dgm:cxn modelId="{6D3F3EB1-CFF4-479C-888E-9A3F9A0FAC6E}" type="presOf" srcId="{82683E4C-613D-4CA3-B950-B0C05002A30F}" destId="{C958A084-787C-4657-9468-C4674827CF81}" srcOrd="0" destOrd="0" presId="urn:microsoft.com/office/officeart/2005/8/layout/orgChart1"/>
    <dgm:cxn modelId="{586A5C24-0F75-4F53-9B31-B42AA39A08C9}" type="presOf" srcId="{9EC150C5-49BF-41F6-BE72-D8A4A874C6A2}" destId="{040BC36D-2246-46C1-8F09-EDBC2B3101C9}" srcOrd="0" destOrd="0" presId="urn:microsoft.com/office/officeart/2005/8/layout/orgChart1"/>
    <dgm:cxn modelId="{0A7BAE81-A227-4160-9C64-CD4E71A5CA8F}" type="presOf" srcId="{DB0C861D-0866-452F-AB3D-A3AF94D4B772}" destId="{F7063149-D5E8-4B25-B141-86246FBCCDE6}" srcOrd="0" destOrd="0" presId="urn:microsoft.com/office/officeart/2005/8/layout/orgChart1"/>
    <dgm:cxn modelId="{C54E18AC-6FFF-45ED-A012-8DC7548F5220}" srcId="{34B8843F-A90B-4B3F-A3D8-251C081B3E5E}" destId="{FCB7CEDB-464A-42A7-8AB6-C74EE7576BDA}" srcOrd="0" destOrd="0" parTransId="{C44F8C93-6CAB-4C0D-93FF-AE46FE15D300}" sibTransId="{AAF07573-CE7D-4137-A88B-D046F7DE05BB}"/>
    <dgm:cxn modelId="{C649DA07-85C6-4D1D-AC72-684AF717F78B}" type="presOf" srcId="{94821165-BEA8-4C1F-A9E0-8B531136C4DC}" destId="{DCAEA3EA-85A9-42E1-B27A-2B0FBE67D20A}" srcOrd="0" destOrd="0" presId="urn:microsoft.com/office/officeart/2005/8/layout/orgChart1"/>
    <dgm:cxn modelId="{4402C191-0785-4B2D-B8B6-807D1521ACFD}" srcId="{4B7F313D-2196-4DD6-83E8-812E6C6B71C4}" destId="{58828B88-E6D7-4439-9499-F91B8A846285}" srcOrd="0" destOrd="0" parTransId="{AC3AAC09-416B-49D7-A27B-56F0D2F287AE}" sibTransId="{40809874-5C7E-46B2-BCF6-77BD4CF02B0E}"/>
    <dgm:cxn modelId="{A8446B3A-04FB-48BC-8794-B622769C10D0}" type="presOf" srcId="{5B758B5C-9D9D-458A-8E1B-DD3EC04F9242}" destId="{F4FCD015-2622-4D05-935E-744D78C3A965}" srcOrd="0" destOrd="0" presId="urn:microsoft.com/office/officeart/2005/8/layout/orgChart1"/>
    <dgm:cxn modelId="{C46C5A70-28E4-465A-BA8D-F5B97475FB33}" type="presOf" srcId="{FBF03B69-39CB-40D3-9CC7-93FA2AF4613C}" destId="{4AE5E3D2-7446-4C7B-A2B1-FD5EF8B5A724}" srcOrd="0" destOrd="0" presId="urn:microsoft.com/office/officeart/2005/8/layout/orgChart1"/>
    <dgm:cxn modelId="{7454CA35-EBA8-44B6-B426-C2E84FF3EEFE}" type="presOf" srcId="{E43A70D2-4ED2-4C9E-A167-EA59D7F0128C}" destId="{B0518BCD-E09D-4033-A7A1-A89964BAEC01}" srcOrd="0" destOrd="0" presId="urn:microsoft.com/office/officeart/2005/8/layout/orgChart1"/>
    <dgm:cxn modelId="{2BF8B855-18A7-4E11-A96C-3E4D4ABAFE17}" type="presOf" srcId="{8E4FE55B-570F-4941-8D79-642CD1708C15}" destId="{6B87478C-FEA6-4D74-9623-01114B924078}" srcOrd="1" destOrd="0" presId="urn:microsoft.com/office/officeart/2005/8/layout/orgChart1"/>
    <dgm:cxn modelId="{CE505CB5-7321-48B7-ACFB-DD2493C0007C}" type="presOf" srcId="{FCB7CEDB-464A-42A7-8AB6-C74EE7576BDA}" destId="{77B232EF-735E-416F-A016-91E91353845C}" srcOrd="0" destOrd="0" presId="urn:microsoft.com/office/officeart/2005/8/layout/orgChart1"/>
    <dgm:cxn modelId="{06F0CDE6-74F7-4089-BFEC-0236E07BCCDE}" type="presOf" srcId="{883A145B-7AE0-4AB8-8FE5-831ABBB4B16A}" destId="{B5E6CB0C-DC33-4BA3-BA62-22C7221F753F}" srcOrd="0" destOrd="0" presId="urn:microsoft.com/office/officeart/2005/8/layout/orgChart1"/>
    <dgm:cxn modelId="{FA380DD3-1C24-49CA-BF95-BABFA05B724C}" type="presOf" srcId="{66C0944E-9467-4E85-8ECB-A2CD24CDE6A6}" destId="{70DB564E-FD87-4AC4-9404-6D0E965544CD}" srcOrd="0" destOrd="0" presId="urn:microsoft.com/office/officeart/2005/8/layout/orgChart1"/>
    <dgm:cxn modelId="{033C5416-62B9-4F09-AF4F-A53E90166875}" type="presOf" srcId="{EC21BE57-4149-4FD5-9273-423C8F43D9E4}" destId="{3FD66196-018E-4D3F-AFE2-45042AA25B37}" srcOrd="1" destOrd="0" presId="urn:microsoft.com/office/officeart/2005/8/layout/orgChart1"/>
    <dgm:cxn modelId="{E8C5FB55-7595-4FB0-949F-0BEFA2D9BA44}" srcId="{4B7F313D-2196-4DD6-83E8-812E6C6B71C4}" destId="{5D2B7AEA-A4D4-4917-9AEA-D128E3023198}" srcOrd="4" destOrd="0" parTransId="{9BD47D7A-AFF4-44C5-BA0D-CB11E1E26276}" sibTransId="{2EA6046E-262A-4A69-8B82-059C41913475}"/>
    <dgm:cxn modelId="{D7F8443F-D1C6-4B37-988A-6FF83A18A692}" type="presOf" srcId="{DC356776-13FE-4155-B525-9300CA79A13C}" destId="{1864388E-E09B-449C-8479-4E2285A6AD62}" srcOrd="0" destOrd="0" presId="urn:microsoft.com/office/officeart/2005/8/layout/orgChart1"/>
    <dgm:cxn modelId="{6C53C022-2F73-44DD-8BB3-C9E26EC6A402}" srcId="{6DA387F9-6476-4FB1-8188-AEA3816DB843}" destId="{5B758B5C-9D9D-458A-8E1B-DD3EC04F9242}" srcOrd="0" destOrd="0" parTransId="{87F441F5-DE4E-4774-BA32-F06DC0B92378}" sibTransId="{34CE92CC-C4C6-48D4-896C-E34002176E37}"/>
    <dgm:cxn modelId="{46183422-965A-424C-809B-0F2ABF80C431}" type="presOf" srcId="{247AAE22-5224-4608-8C9E-A7607059F71C}" destId="{C981FE56-79D0-48B8-8326-DFFF0A9729EE}" srcOrd="1" destOrd="0" presId="urn:microsoft.com/office/officeart/2005/8/layout/orgChart1"/>
    <dgm:cxn modelId="{2FA39029-38B0-4C03-B671-A734239D08E0}" type="presOf" srcId="{247AAE22-5224-4608-8C9E-A7607059F71C}" destId="{650454DF-3FC0-4927-BDEC-F44AE7CD653D}" srcOrd="0" destOrd="0" presId="urn:microsoft.com/office/officeart/2005/8/layout/orgChart1"/>
    <dgm:cxn modelId="{EF5F2962-69EC-4D20-8F4D-381685610CA8}" type="presOf" srcId="{9BD47D7A-AFF4-44C5-BA0D-CB11E1E26276}" destId="{71BBE816-8BBF-4D79-B234-9EEC4B8C9C8C}" srcOrd="0" destOrd="0" presId="urn:microsoft.com/office/officeart/2005/8/layout/orgChart1"/>
    <dgm:cxn modelId="{2D0DC2C8-5DA8-4759-80AE-49B626FC3AA9}" srcId="{5B758B5C-9D9D-458A-8E1B-DD3EC04F9242}" destId="{ED8A3EE5-2BEB-4582-8BA4-322DDA02F045}" srcOrd="3" destOrd="0" parTransId="{6C8BF710-DE72-4D13-BDE3-13A73D7A7CDF}" sibTransId="{E7B3F1F6-C49D-4511-8E03-73EAEF151750}"/>
    <dgm:cxn modelId="{7D65830F-8B24-48F0-8396-FE272518D34C}" type="presOf" srcId="{AC3AAC09-416B-49D7-A27B-56F0D2F287AE}" destId="{9D27BBA8-84CA-44DC-8BC7-86558C66364E}" srcOrd="0" destOrd="0" presId="urn:microsoft.com/office/officeart/2005/8/layout/orgChart1"/>
    <dgm:cxn modelId="{39AEEAC2-827B-4AC7-BACE-ADFC45BD6497}" type="presOf" srcId="{4B7F313D-2196-4DD6-83E8-812E6C6B71C4}" destId="{3BAECCAD-EA56-4091-97B2-1E6BEDC466A5}" srcOrd="0" destOrd="0" presId="urn:microsoft.com/office/officeart/2005/8/layout/orgChart1"/>
    <dgm:cxn modelId="{6A3C8F39-A022-4890-9DE6-0C553CBF78C4}" type="presOf" srcId="{680499B6-0549-4361-A458-327E96D3A838}" destId="{CAE09D4C-04EC-4A3A-AB78-C92248846CBD}" srcOrd="0" destOrd="0" presId="urn:microsoft.com/office/officeart/2005/8/layout/orgChart1"/>
    <dgm:cxn modelId="{6F4624FD-B2FE-4F8E-B493-FB22E34BC8D8}" type="presOf" srcId="{0B84405F-FCFD-482A-A39A-F3CC97C4BDDB}" destId="{60BB4182-D85D-4CBB-B84C-65D73DADC103}" srcOrd="0" destOrd="0" presId="urn:microsoft.com/office/officeart/2005/8/layout/orgChart1"/>
    <dgm:cxn modelId="{EF1415FF-150F-4231-BE4F-0F7CC11FFEB9}" type="presOf" srcId="{747BCE1A-2B34-4ED9-AFFB-4B080DDC48B0}" destId="{30B02A71-2387-4506-AB5C-9F6DD1D9B87E}" srcOrd="1" destOrd="0" presId="urn:microsoft.com/office/officeart/2005/8/layout/orgChart1"/>
    <dgm:cxn modelId="{33BB7ECD-386F-4D5E-99CC-1050D06DE651}" type="presOf" srcId="{A2BDF489-93E3-4438-8647-37AF7BCD3ADA}" destId="{AE885458-536B-44E9-B653-99733E5DA77D}" srcOrd="0" destOrd="0" presId="urn:microsoft.com/office/officeart/2005/8/layout/orgChart1"/>
    <dgm:cxn modelId="{EE0F8606-D4BD-4A09-B03C-22E89C08C192}" type="presOf" srcId="{6DC76DD4-FC25-4DE5-A848-3A2F516B94CD}" destId="{424633FF-6786-4584-ADBB-4FB233860A29}" srcOrd="0" destOrd="0" presId="urn:microsoft.com/office/officeart/2005/8/layout/orgChart1"/>
    <dgm:cxn modelId="{336AD7D6-0163-4E64-A9C3-CB7DC5EA9A9C}" type="presOf" srcId="{66C0944E-9467-4E85-8ECB-A2CD24CDE6A6}" destId="{67FF8123-9805-4A81-A93F-C17905DF154C}" srcOrd="1" destOrd="0" presId="urn:microsoft.com/office/officeart/2005/8/layout/orgChart1"/>
    <dgm:cxn modelId="{9C342B73-4687-4BD0-83FB-96048D27B0E9}" type="presOf" srcId="{34B8843F-A90B-4B3F-A3D8-251C081B3E5E}" destId="{82DF5E6A-15DE-436E-AC47-3C8B9A1AC1B7}" srcOrd="0" destOrd="0" presId="urn:microsoft.com/office/officeart/2005/8/layout/orgChart1"/>
    <dgm:cxn modelId="{02BF3CE2-E5BD-490E-AF03-2A3A3DA860D7}" type="presOf" srcId="{94821165-BEA8-4C1F-A9E0-8B531136C4DC}" destId="{B7E234D9-9FC2-4D8F-BD60-9F9C9AF5E35D}" srcOrd="1" destOrd="0" presId="urn:microsoft.com/office/officeart/2005/8/layout/orgChart1"/>
    <dgm:cxn modelId="{81691323-AC59-4240-B807-6D332F2121B6}" type="presOf" srcId="{97968C82-AB21-4AF5-8316-C619B1381028}" destId="{04BA1526-096D-4129-94C5-581550057257}" srcOrd="1" destOrd="0" presId="urn:microsoft.com/office/officeart/2005/8/layout/orgChart1"/>
    <dgm:cxn modelId="{172496D2-23A9-4CCC-9C6C-DBFF3BD29B13}" type="presOf" srcId="{6C9E8805-200F-4E51-89BF-DD38B0A95D10}" destId="{C705E28F-0959-4824-A59F-55242AE759E1}" srcOrd="0" destOrd="0" presId="urn:microsoft.com/office/officeart/2005/8/layout/orgChart1"/>
    <dgm:cxn modelId="{410DD033-258A-40A0-B3BF-5A6FEC8A3473}" srcId="{0B84405F-FCFD-482A-A39A-F3CC97C4BDDB}" destId="{A2BDF489-93E3-4438-8647-37AF7BCD3ADA}" srcOrd="1" destOrd="0" parTransId="{883A145B-7AE0-4AB8-8FE5-831ABBB4B16A}" sibTransId="{B21A6DF5-B549-42DC-8E52-C03FD975C161}"/>
    <dgm:cxn modelId="{09C6E4E7-F385-4B9E-90FC-04AF1D16FCE3}" type="presOf" srcId="{E1BBAE59-604B-44F9-9C05-C6CD0FBA7CC8}" destId="{092AB35E-21EC-4726-B988-4C3C4CE248D4}" srcOrd="1" destOrd="0" presId="urn:microsoft.com/office/officeart/2005/8/layout/orgChart1"/>
    <dgm:cxn modelId="{F2A66AB8-CBC4-49BD-9F31-CD0BE93E0CFC}" srcId="{4B7F313D-2196-4DD6-83E8-812E6C6B71C4}" destId="{2C860310-2B42-4D32-B33B-F79847C5F932}" srcOrd="6" destOrd="0" parTransId="{82683E4C-613D-4CA3-B950-B0C05002A30F}" sibTransId="{CD2F651D-E3C5-4B99-8A38-3F00AB5403A2}"/>
    <dgm:cxn modelId="{20F2A499-0BE1-4017-89E4-AFF7B4CBF9F3}" type="presOf" srcId="{34B8843F-A90B-4B3F-A3D8-251C081B3E5E}" destId="{2CBAC722-F0E6-4504-8B49-415F0DB749A2}" srcOrd="1" destOrd="0" presId="urn:microsoft.com/office/officeart/2005/8/layout/orgChart1"/>
    <dgm:cxn modelId="{AE98475B-CDB5-482D-908E-2763562F7042}" type="presOf" srcId="{F42306C1-5744-46C0-AFE2-AA67672C1565}" destId="{F8DFE612-44AC-45D4-8E00-CF668BCB566C}" srcOrd="1" destOrd="0" presId="urn:microsoft.com/office/officeart/2005/8/layout/orgChart1"/>
    <dgm:cxn modelId="{061FA1FB-B061-4CAD-9FB3-380AA2E799CB}" type="presOf" srcId="{1C96929F-AB00-4BC4-A266-1B7F005009A4}" destId="{EA348623-FBDF-4C04-A5A0-F17C95FA59ED}" srcOrd="0" destOrd="0" presId="urn:microsoft.com/office/officeart/2005/8/layout/orgChart1"/>
    <dgm:cxn modelId="{C78F930E-CCF9-4CF0-95D5-1F09855353D0}" srcId="{5B758B5C-9D9D-458A-8E1B-DD3EC04F9242}" destId="{98A72AAF-247B-4777-8DDB-DE90DA98FA54}" srcOrd="2" destOrd="0" parTransId="{E730C510-2CC9-4866-ADBF-9B2CB62D9A38}" sibTransId="{3B1FA420-FE54-40D8-AE5F-372667ADA1DB}"/>
    <dgm:cxn modelId="{9D14FEBF-E17C-4188-A8E9-A4A58A916640}" srcId="{4B7F313D-2196-4DD6-83E8-812E6C6B71C4}" destId="{FBF03B69-39CB-40D3-9CC7-93FA2AF4613C}" srcOrd="5" destOrd="0" parTransId="{DC356776-13FE-4155-B525-9300CA79A13C}" sibTransId="{4D4D5B8F-D7D9-4158-86A9-B8F042193F10}"/>
    <dgm:cxn modelId="{96510C47-2A75-42F0-9FBF-533AD8824080}" srcId="{4B7F313D-2196-4DD6-83E8-812E6C6B71C4}" destId="{7836C9AB-499E-472F-88F8-AFDE76B98034}" srcOrd="3" destOrd="0" parTransId="{DB0C861D-0866-452F-AB3D-A3AF94D4B772}" sibTransId="{48DD2AA8-6823-4F44-8332-1A33A44C4A7F}"/>
    <dgm:cxn modelId="{A1974B47-25C4-4180-98A7-7EC80FED3A75}" type="presOf" srcId="{2C860310-2B42-4D32-B33B-F79847C5F932}" destId="{59F9A6CA-02A9-4E44-A13F-05E1E6F3D926}" srcOrd="0" destOrd="0" presId="urn:microsoft.com/office/officeart/2005/8/layout/orgChart1"/>
    <dgm:cxn modelId="{21E52B2A-9157-4944-9991-64BB83F98BAB}" type="presOf" srcId="{ED8A3EE5-2BEB-4582-8BA4-322DDA02F045}" destId="{F2105600-DD71-41E9-8385-A92751612712}" srcOrd="1" destOrd="0" presId="urn:microsoft.com/office/officeart/2005/8/layout/orgChart1"/>
    <dgm:cxn modelId="{869BD444-1D4A-4E6A-8F52-9C5438956EA1}" srcId="{5B758B5C-9D9D-458A-8E1B-DD3EC04F9242}" destId="{9B21E012-D745-4EF4-87AB-D221459D8C50}" srcOrd="1" destOrd="0" parTransId="{BE86756C-D265-42DB-8500-3FE5E97E08DA}" sibTransId="{8F7F5A53-8991-44FD-8932-303ACFBE69D1}"/>
    <dgm:cxn modelId="{38A025E5-6093-41B8-9F9B-B13B225B8DE5}" type="presOf" srcId="{747BCE1A-2B34-4ED9-AFFB-4B080DDC48B0}" destId="{8CC50868-E350-41D6-AA1A-F55978D35DA6}" srcOrd="0" destOrd="0" presId="urn:microsoft.com/office/officeart/2005/8/layout/orgChart1"/>
    <dgm:cxn modelId="{CEBA7FEC-A242-4E59-B902-957F80B21DF7}" type="presOf" srcId="{9B21E012-D745-4EF4-87AB-D221459D8C50}" destId="{13D0821E-7FFE-47F6-A062-C7E65D6904F4}" srcOrd="1" destOrd="0" presId="urn:microsoft.com/office/officeart/2005/8/layout/orgChart1"/>
    <dgm:cxn modelId="{B76A7DE7-9F78-4657-94A2-820EDF1D31DA}" type="presOf" srcId="{4B7F313D-2196-4DD6-83E8-812E6C6B71C4}" destId="{3DDEAAC4-0899-4528-B02F-5F6306BBB323}" srcOrd="1" destOrd="0" presId="urn:microsoft.com/office/officeart/2005/8/layout/orgChart1"/>
    <dgm:cxn modelId="{ED1987EE-315D-4030-9F68-1D972013099F}" type="presOf" srcId="{5D2B7AEA-A4D4-4917-9AEA-D128E3023198}" destId="{010B8F80-8BBD-4677-95E0-AF04A63B30BE}" srcOrd="1" destOrd="0" presId="urn:microsoft.com/office/officeart/2005/8/layout/orgChart1"/>
    <dgm:cxn modelId="{4C9795A2-84E7-467F-99A1-860084762B95}" type="presOf" srcId="{8E4FE55B-570F-4941-8D79-642CD1708C15}" destId="{A7F2BE75-F2A9-4EF3-9245-A6B311678FCB}" srcOrd="0" destOrd="0" presId="urn:microsoft.com/office/officeart/2005/8/layout/orgChart1"/>
    <dgm:cxn modelId="{17F8DC9D-F8C9-4F75-9D38-E266AFB6D8CA}" type="presOf" srcId="{98A72AAF-247B-4777-8DDB-DE90DA98FA54}" destId="{21193AB3-6F2B-4B3D-AD27-162519BE5D93}" srcOrd="1" destOrd="0" presId="urn:microsoft.com/office/officeart/2005/8/layout/orgChart1"/>
    <dgm:cxn modelId="{E511FD79-C116-471C-8A1D-EC56246C174C}" type="presOf" srcId="{C5F451E9-2EA6-41D1-B110-F69B21D979D3}" destId="{F679FD34-C4A0-403F-ABFA-C47A8BD3E36F}" srcOrd="0" destOrd="0" presId="urn:microsoft.com/office/officeart/2005/8/layout/orgChart1"/>
    <dgm:cxn modelId="{9E371AE6-7326-4E88-BA64-93F607EB2C7A}" type="presOf" srcId="{7836C9AB-499E-472F-88F8-AFDE76B98034}" destId="{C3A9A86A-A266-44F2-8451-752AE208B1FA}" srcOrd="0" destOrd="0" presId="urn:microsoft.com/office/officeart/2005/8/layout/orgChart1"/>
    <dgm:cxn modelId="{AF2DEA8A-D0A4-43FC-B13F-57142C92FE01}" srcId="{5B758B5C-9D9D-458A-8E1B-DD3EC04F9242}" destId="{6C9E8805-200F-4E51-89BF-DD38B0A95D10}" srcOrd="4" destOrd="0" parTransId="{C30D1F45-1E12-45D9-8D16-E0E61504FEEF}" sibTransId="{92F31CE1-7247-482A-ADF3-2E5AD0F9E72F}"/>
    <dgm:cxn modelId="{91293ADC-FEB4-4F0F-B3AC-B0BACE74AA41}" type="presOf" srcId="{58828B88-E6D7-4439-9499-F91B8A846285}" destId="{69290F86-475F-4780-8D19-9ACB89C34EFF}" srcOrd="0" destOrd="0" presId="urn:microsoft.com/office/officeart/2005/8/layout/orgChart1"/>
    <dgm:cxn modelId="{52728F75-B876-490B-A5CD-01B042E3847D}" srcId="{E1BBAE59-604B-44F9-9C05-C6CD0FBA7CC8}" destId="{747BCE1A-2B34-4ED9-AFFB-4B080DDC48B0}" srcOrd="1" destOrd="0" parTransId="{1C96929F-AB00-4BC4-A266-1B7F005009A4}" sibTransId="{F2A65F74-71A6-4D31-9511-F9C865E0929C}"/>
    <dgm:cxn modelId="{133C7948-39C4-489C-A002-0A3C972A4ACC}" type="presOf" srcId="{D9A407C3-68E8-4EE1-A85A-B529449B4397}" destId="{EDFBCCB5-B29F-40AA-AE6E-F2F90852D59A}" srcOrd="0" destOrd="0" presId="urn:microsoft.com/office/officeart/2005/8/layout/orgChart1"/>
    <dgm:cxn modelId="{2FBDA13B-0B23-4F45-B2B0-E39BF14B91AB}" srcId="{0B84405F-FCFD-482A-A39A-F3CC97C4BDDB}" destId="{EC21BE57-4149-4FD5-9273-423C8F43D9E4}" srcOrd="0" destOrd="0" parTransId="{680499B6-0549-4361-A458-327E96D3A838}" sibTransId="{552C8046-9B32-4737-BD66-7D894FA07820}"/>
    <dgm:cxn modelId="{4087F2F1-D4B0-4BCA-977C-7D9085585E91}" type="presOf" srcId="{454288B0-46B9-4BEE-87FE-6B2C8E2480E3}" destId="{DDDB037D-CD3A-4FA4-9B82-FCCFA5734F65}" srcOrd="0" destOrd="0" presId="urn:microsoft.com/office/officeart/2005/8/layout/orgChart1"/>
    <dgm:cxn modelId="{7457EFE2-FF35-411E-89CF-77926C81E1E7}" type="presOf" srcId="{4FD6EDB9-B51F-4A81-A1C0-C18C4A8B74B9}" destId="{C7A1336B-4823-4136-B2CF-98F34325E279}" srcOrd="1" destOrd="0" presId="urn:microsoft.com/office/officeart/2005/8/layout/orgChart1"/>
    <dgm:cxn modelId="{1AB8A54B-1F49-4888-AC05-509A51A7162E}" type="presOf" srcId="{9DEBF27A-40CB-410B-A896-FA0FEDA1CFD6}" destId="{2CC9BCEF-E438-4DEC-8D5A-46DC84D07A41}" srcOrd="1" destOrd="0" presId="urn:microsoft.com/office/officeart/2005/8/layout/orgChart1"/>
    <dgm:cxn modelId="{60487385-97D3-4D26-BC72-9175B293FC93}" srcId="{31D1BBEC-7248-43D6-B4E3-E2920562DBB6}" destId="{34B8843F-A90B-4B3F-A3D8-251C081B3E5E}" srcOrd="0" destOrd="0" parTransId="{BDBCA184-817F-4665-A8EF-9126BD171243}" sibTransId="{E26512AD-91DE-4C75-8971-30219D62185F}"/>
    <dgm:cxn modelId="{9296856A-0BD3-4257-BA3E-676C5F64149C}" type="presOf" srcId="{87F441F5-DE4E-4774-BA32-F06DC0B92378}" destId="{A5D74BC9-2C62-4DF0-8D53-110830374338}" srcOrd="0" destOrd="0" presId="urn:microsoft.com/office/officeart/2005/8/layout/orgChart1"/>
    <dgm:cxn modelId="{B8261CE3-E8B1-4A1A-BF78-D909DF6CD660}" type="presOf" srcId="{6DA387F9-6476-4FB1-8188-AEA3816DB843}" destId="{B93FE0D7-F258-4DB4-AAE4-0F08F1C49B45}" srcOrd="1" destOrd="0" presId="urn:microsoft.com/office/officeart/2005/8/layout/orgChart1"/>
    <dgm:cxn modelId="{2265E50C-6638-41AE-9F9C-C8CE8D39A0D2}" type="presOf" srcId="{4FD6EDB9-B51F-4A81-A1C0-C18C4A8B74B9}" destId="{66204C78-449E-47EE-9DD5-0599FD67FA3A}" srcOrd="0" destOrd="0" presId="urn:microsoft.com/office/officeart/2005/8/layout/orgChart1"/>
    <dgm:cxn modelId="{73F9A0DB-7ADF-491B-87C5-51AF66C4FB8C}" type="presOf" srcId="{5DD9F090-A2AA-4B67-9E47-602B29361724}" destId="{42074B9E-0613-4B87-BF6B-4992C6DC58AA}" srcOrd="0" destOrd="0" presId="urn:microsoft.com/office/officeart/2005/8/layout/orgChart1"/>
    <dgm:cxn modelId="{CA28D570-A20E-49CA-A597-BF16C00691C7}" srcId="{0B84405F-FCFD-482A-A39A-F3CC97C4BDDB}" destId="{66C0944E-9467-4E85-8ECB-A2CD24CDE6A6}" srcOrd="4" destOrd="0" parTransId="{77926D55-0B50-49CD-9793-DA3F98A0ECBE}" sibTransId="{25112F2D-A764-4B10-A8F7-5046EBEDDF0A}"/>
    <dgm:cxn modelId="{C7182234-8866-43EB-8C40-0AB8909A6FAB}" type="presOf" srcId="{F42306C1-5744-46C0-AFE2-AA67672C1565}" destId="{596A6239-3965-4808-AC8B-C3BCAF3C61B2}" srcOrd="0" destOrd="0" presId="urn:microsoft.com/office/officeart/2005/8/layout/orgChart1"/>
    <dgm:cxn modelId="{55FDE002-CC49-4219-8490-799C0584538A}" type="presOf" srcId="{FCB7CEDB-464A-42A7-8AB6-C74EE7576BDA}" destId="{22AB6169-F6B4-4310-822D-1A0E15A4088C}" srcOrd="1" destOrd="0" presId="urn:microsoft.com/office/officeart/2005/8/layout/orgChart1"/>
    <dgm:cxn modelId="{8940D79F-DB0D-440D-A825-4E9061AB4A6F}" type="presOf" srcId="{77926D55-0B50-49CD-9793-DA3F98A0ECBE}" destId="{BE33AAD4-DBF0-481E-903F-2A132511A42F}" srcOrd="0" destOrd="0" presId="urn:microsoft.com/office/officeart/2005/8/layout/orgChart1"/>
    <dgm:cxn modelId="{E1AB3018-941D-4513-90ED-20CF6344472C}" type="presOf" srcId="{ED8A3EE5-2BEB-4582-8BA4-322DDA02F045}" destId="{295A3B8B-CCF0-4A2E-833F-B9FF8BDCE023}" srcOrd="0" destOrd="0" presId="urn:microsoft.com/office/officeart/2005/8/layout/orgChart1"/>
    <dgm:cxn modelId="{796E9C8B-0E18-4DF5-893B-F08A70F7AEC7}" type="presOf" srcId="{E730C510-2CC9-4866-ADBF-9B2CB62D9A38}" destId="{AD432F27-3779-4BA9-9F88-5DFF2BB5D692}" srcOrd="0" destOrd="0" presId="urn:microsoft.com/office/officeart/2005/8/layout/orgChart1"/>
    <dgm:cxn modelId="{1910A1CF-7ECC-4BF8-A6A0-10998ACE3BE6}" type="presOf" srcId="{168D817D-AE06-4828-976A-81F7F1F6223A}" destId="{C4291E8D-694F-40DB-B219-3A69543235EB}" srcOrd="0" destOrd="0" presId="urn:microsoft.com/office/officeart/2005/8/layout/orgChart1"/>
    <dgm:cxn modelId="{24E27728-457E-4320-83C9-D62FD7F87987}" srcId="{6DA387F9-6476-4FB1-8188-AEA3816DB843}" destId="{4B7F313D-2196-4DD6-83E8-812E6C6B71C4}" srcOrd="3" destOrd="0" parTransId="{744A8FE5-8680-43F0-948E-409EBD09A930}" sibTransId="{CC999281-03BF-4E69-B955-C7B350279BC8}"/>
    <dgm:cxn modelId="{36B201FE-CBE1-4DB1-BD3C-B6590D9594DC}" type="presOf" srcId="{A2BDF489-93E3-4438-8647-37AF7BCD3ADA}" destId="{78CB427D-EFC2-4808-AD37-80356956418A}" srcOrd="1" destOrd="0" presId="urn:microsoft.com/office/officeart/2005/8/layout/orgChart1"/>
    <dgm:cxn modelId="{49733FDC-5E24-44AC-9601-CFF90183E7DC}" type="presOf" srcId="{98A72AAF-247B-4777-8DDB-DE90DA98FA54}" destId="{3395B333-8C57-4A67-8397-6A08929F6500}" srcOrd="0" destOrd="0" presId="urn:microsoft.com/office/officeart/2005/8/layout/orgChart1"/>
    <dgm:cxn modelId="{46FE5B60-B3FE-4CEF-B99C-67D1E21AA52F}" srcId="{4B7F313D-2196-4DD6-83E8-812E6C6B71C4}" destId="{9A1B424F-88FC-4720-9F17-D42DB4DFFD4F}" srcOrd="1" destOrd="0" parTransId="{BCEBB3FF-25EF-4AE6-B305-9C34C1C6DD8D}" sibTransId="{A9E9948F-0C8C-4F4F-A5D7-247CDDF6D6DE}"/>
    <dgm:cxn modelId="{14AE5EFC-9797-4C6D-A993-B7090E8FB0A8}" srcId="{E1BBAE59-604B-44F9-9C05-C6CD0FBA7CC8}" destId="{454288B0-46B9-4BEE-87FE-6B2C8E2480E3}" srcOrd="3" destOrd="0" parTransId="{5DD9F090-A2AA-4B67-9E47-602B29361724}" sibTransId="{A3861FE9-B300-4504-B497-08D457CD80CC}"/>
    <dgm:cxn modelId="{35BCA5F9-FA53-4165-A610-5F694E005957}" type="presOf" srcId="{A2251E2B-30F8-4F1C-A179-6B46EFC563FB}" destId="{4636A3B3-BADF-4407-86F8-2E715F510C26}" srcOrd="0" destOrd="0" presId="urn:microsoft.com/office/officeart/2005/8/layout/orgChart1"/>
    <dgm:cxn modelId="{2C3B9B51-510A-4EEA-962C-BAFCE3F10372}" type="presOf" srcId="{5B758B5C-9D9D-458A-8E1B-DD3EC04F9242}" destId="{F13B89AD-0C51-42B9-BF76-4954B515CAF3}" srcOrd="1" destOrd="0" presId="urn:microsoft.com/office/officeart/2005/8/layout/orgChart1"/>
    <dgm:cxn modelId="{981300FA-F9C3-45F4-BDF2-F8D675DA79FF}" type="presOf" srcId="{413E9DC2-B26D-4E42-BFC3-2BD2DE4B6E37}" destId="{44099B60-1A9B-49BD-9840-9AE2E1CD4666}" srcOrd="1" destOrd="0" presId="urn:microsoft.com/office/officeart/2005/8/layout/orgChart1"/>
    <dgm:cxn modelId="{9E220B19-C73B-4291-B662-251DA3069DD0}" type="presOf" srcId="{C44F8C93-6CAB-4C0D-93FF-AE46FE15D300}" destId="{A68E10C5-87BA-443F-B560-6D993C699BC4}" srcOrd="0" destOrd="0" presId="urn:microsoft.com/office/officeart/2005/8/layout/orgChart1"/>
    <dgm:cxn modelId="{C534D5BE-F6D6-4483-B00D-E05E4CA73FA8}" srcId="{5B758B5C-9D9D-458A-8E1B-DD3EC04F9242}" destId="{413E9DC2-B26D-4E42-BFC3-2BD2DE4B6E37}" srcOrd="0" destOrd="0" parTransId="{60F3AE79-E1AF-4DEA-A06D-4AFA0F4280D2}" sibTransId="{4EED8B0A-D438-435F-8606-599CB50FBFBB}"/>
    <dgm:cxn modelId="{32342EAD-9B5E-4EE4-BDD2-A74BC1613003}" type="presOf" srcId="{60F3AE79-E1AF-4DEA-A06D-4AFA0F4280D2}" destId="{A75E1B77-ADB6-4559-A761-AC746F103D0E}" srcOrd="0" destOrd="0" presId="urn:microsoft.com/office/officeart/2005/8/layout/orgChart1"/>
    <dgm:cxn modelId="{829F0DE3-EC8D-47C2-B7DB-501D305D7475}" type="presOf" srcId="{2C860310-2B42-4D32-B33B-F79847C5F932}" destId="{EC92CF47-BC54-4F6D-9844-7582639C211E}" srcOrd="1" destOrd="0" presId="urn:microsoft.com/office/officeart/2005/8/layout/orgChart1"/>
    <dgm:cxn modelId="{9B726342-C15B-4A4E-9A8F-B7CAE5B5D692}" srcId="{0B84405F-FCFD-482A-A39A-F3CC97C4BDDB}" destId="{F42306C1-5744-46C0-AFE2-AA67672C1565}" srcOrd="2" destOrd="0" parTransId="{116FFAD6-66C1-4999-AEB5-8D137081EAC2}" sibTransId="{2A6AC55F-A2B1-4053-A7CE-14F800361595}"/>
    <dgm:cxn modelId="{F3B80651-C867-4EE4-99C6-764BC0272D1C}" type="presOf" srcId="{7836C9AB-499E-472F-88F8-AFDE76B98034}" destId="{B77D5F50-6A50-443E-970D-E80C9ED10DA8}" srcOrd="1" destOrd="0" presId="urn:microsoft.com/office/officeart/2005/8/layout/orgChart1"/>
    <dgm:cxn modelId="{1218785C-33CB-4C94-B66A-DAC1F4965D8B}" type="presOf" srcId="{97968C82-AB21-4AF5-8316-C619B1381028}" destId="{D597EE1E-6E3B-43B0-8075-4A15EDD9064F}" srcOrd="0" destOrd="0" presId="urn:microsoft.com/office/officeart/2005/8/layout/orgChart1"/>
    <dgm:cxn modelId="{9B5DF06B-3E94-43DC-A8A5-01735C586E0D}" type="presOf" srcId="{BE86756C-D265-42DB-8500-3FE5E97E08DA}" destId="{72208BA9-629B-445C-B96A-4E1AE3A5FF46}" srcOrd="0" destOrd="0" presId="urn:microsoft.com/office/officeart/2005/8/layout/orgChart1"/>
    <dgm:cxn modelId="{D3668B51-FCDD-468D-9871-855382A67E12}" type="presOf" srcId="{FBF03B69-39CB-40D3-9CC7-93FA2AF4613C}" destId="{D9577BC2-AAE0-464C-B5D5-691452B0C836}" srcOrd="1" destOrd="0" presId="urn:microsoft.com/office/officeart/2005/8/layout/orgChart1"/>
    <dgm:cxn modelId="{157BF85C-AF07-4046-AA47-26CE5A819F80}" srcId="{0B84405F-FCFD-482A-A39A-F3CC97C4BDDB}" destId="{97968C82-AB21-4AF5-8316-C619B1381028}" srcOrd="3" destOrd="0" parTransId="{E43A70D2-4ED2-4C9E-A167-EA59D7F0128C}" sibTransId="{145DF6C2-D646-4C51-8016-6738786CF372}"/>
    <dgm:cxn modelId="{2613CAA7-45F0-4FB6-8F13-0F9B38DEC237}" type="presOf" srcId="{0B84405F-FCFD-482A-A39A-F3CC97C4BDDB}" destId="{F20D78BD-0D93-4D47-B1E0-49B0D66487FA}" srcOrd="1" destOrd="0" presId="urn:microsoft.com/office/officeart/2005/8/layout/orgChart1"/>
    <dgm:cxn modelId="{297DCE5C-A668-4C99-B844-D26BCAE39B37}" type="presOf" srcId="{58828B88-E6D7-4439-9499-F91B8A846285}" destId="{1301E337-9260-41ED-86A6-17689E1FA1FF}" srcOrd="1" destOrd="0" presId="urn:microsoft.com/office/officeart/2005/8/layout/orgChart1"/>
    <dgm:cxn modelId="{C87EA401-FC32-415A-A123-73D61CA91B86}" type="presOf" srcId="{9A1B424F-88FC-4720-9F17-D42DB4DFFD4F}" destId="{E199F5DA-AB6A-4FA3-A88B-A93E1A625945}" srcOrd="0" destOrd="0" presId="urn:microsoft.com/office/officeart/2005/8/layout/orgChart1"/>
    <dgm:cxn modelId="{52097DA4-12D0-47E1-952E-FBF24E3A067E}" type="presOf" srcId="{BCEBB3FF-25EF-4AE6-B305-9C34C1C6DD8D}" destId="{818B50DE-4992-4AF3-ACB4-4027E2EAEC14}" srcOrd="0" destOrd="0" presId="urn:microsoft.com/office/officeart/2005/8/layout/orgChart1"/>
    <dgm:cxn modelId="{43903DA3-C625-43B3-8F9A-31008CD9DC7B}" type="presOf" srcId="{454288B0-46B9-4BEE-87FE-6B2C8E2480E3}" destId="{7EB727F0-7209-46C3-80C2-23B07DA05923}" srcOrd="1" destOrd="0" presId="urn:microsoft.com/office/officeart/2005/8/layout/orgChart1"/>
    <dgm:cxn modelId="{A9399C86-7152-4632-B28E-F0069BC51244}" srcId="{6DA387F9-6476-4FB1-8188-AEA3816DB843}" destId="{9DEBF27A-40CB-410B-A896-FA0FEDA1CFD6}" srcOrd="4" destOrd="0" parTransId="{C2DFE053-49CC-4B12-B334-0692C48925CF}" sibTransId="{5FD25617-D528-4DED-81B8-C47DDADF03C8}"/>
    <dgm:cxn modelId="{648B054D-0978-4FFF-83A3-9265089323D1}" type="presOf" srcId="{6DA387F9-6476-4FB1-8188-AEA3816DB843}" destId="{E37CF7F0-D6AB-4768-9E15-DE1E05C92280}" srcOrd="0" destOrd="0" presId="urn:microsoft.com/office/officeart/2005/8/layout/orgChart1"/>
    <dgm:cxn modelId="{FED92218-D07A-415C-BB67-6802223BD3B0}" type="presOf" srcId="{9B21E012-D745-4EF4-87AB-D221459D8C50}" destId="{6A65B8F1-B0E3-4D7A-AC99-56D8054C5AC5}" srcOrd="0" destOrd="0" presId="urn:microsoft.com/office/officeart/2005/8/layout/orgChart1"/>
    <dgm:cxn modelId="{76902724-6495-4781-9223-627338CA2410}" type="presOf" srcId="{E1BBAE59-604B-44F9-9C05-C6CD0FBA7CC8}" destId="{FAAD3847-41CE-4E57-B78C-B65B64424C1C}" srcOrd="0" destOrd="0" presId="urn:microsoft.com/office/officeart/2005/8/layout/orgChart1"/>
    <dgm:cxn modelId="{DD28341B-86AF-4C5F-9BDB-F792699992AE}" srcId="{4B7F313D-2196-4DD6-83E8-812E6C6B71C4}" destId="{168D817D-AE06-4828-976A-81F7F1F6223A}" srcOrd="7" destOrd="0" parTransId="{35FA94AB-7E5E-4985-A3C6-DB4935448406}" sibTransId="{0979F789-183D-4CC8-8AA3-7E12ED93D95E}"/>
    <dgm:cxn modelId="{437CE173-CF7B-49E9-AF0B-400516CFB8CD}" type="presParOf" srcId="{47FE8016-28A3-4FB4-8991-3E4B3A9708B5}" destId="{B1A1BE06-9F49-4123-88FE-C9013DFAF47C}" srcOrd="0" destOrd="0" presId="urn:microsoft.com/office/officeart/2005/8/layout/orgChart1"/>
    <dgm:cxn modelId="{359E0190-2095-49EA-99C5-457C35D3E823}" type="presParOf" srcId="{B1A1BE06-9F49-4123-88FE-C9013DFAF47C}" destId="{2C4FECBC-A615-495A-9B5B-02E75120EBB8}" srcOrd="0" destOrd="0" presId="urn:microsoft.com/office/officeart/2005/8/layout/orgChart1"/>
    <dgm:cxn modelId="{38EFBAD3-0A1F-4302-9664-AFCEA37F0854}" type="presParOf" srcId="{2C4FECBC-A615-495A-9B5B-02E75120EBB8}" destId="{82DF5E6A-15DE-436E-AC47-3C8B9A1AC1B7}" srcOrd="0" destOrd="0" presId="urn:microsoft.com/office/officeart/2005/8/layout/orgChart1"/>
    <dgm:cxn modelId="{A8B914FC-87C9-4379-83A5-134E7140884A}" type="presParOf" srcId="{2C4FECBC-A615-495A-9B5B-02E75120EBB8}" destId="{2CBAC722-F0E6-4504-8B49-415F0DB749A2}" srcOrd="1" destOrd="0" presId="urn:microsoft.com/office/officeart/2005/8/layout/orgChart1"/>
    <dgm:cxn modelId="{236CCC05-1B32-4B00-864B-BD06B91A49D9}" type="presParOf" srcId="{B1A1BE06-9F49-4123-88FE-C9013DFAF47C}" destId="{E272EF4B-8091-433B-B82B-2BFAA17A4572}" srcOrd="1" destOrd="0" presId="urn:microsoft.com/office/officeart/2005/8/layout/orgChart1"/>
    <dgm:cxn modelId="{D1B5F043-2256-4A2C-AA9D-A308679438A4}" type="presParOf" srcId="{E272EF4B-8091-433B-B82B-2BFAA17A4572}" destId="{F125CA5E-4DB2-4E0A-BB19-3715AAFA43C4}" srcOrd="0" destOrd="0" presId="urn:microsoft.com/office/officeart/2005/8/layout/orgChart1"/>
    <dgm:cxn modelId="{7E39DF9E-777C-4C06-A57C-CBF895F051E0}" type="presParOf" srcId="{E272EF4B-8091-433B-B82B-2BFAA17A4572}" destId="{76C70F69-C59B-45D5-A6F6-C4B72E2C3110}" srcOrd="1" destOrd="0" presId="urn:microsoft.com/office/officeart/2005/8/layout/orgChart1"/>
    <dgm:cxn modelId="{B31E2C5C-015B-40F6-A0F6-D0AADF5B9017}" type="presParOf" srcId="{76C70F69-C59B-45D5-A6F6-C4B72E2C3110}" destId="{6EDC0F25-CC49-4EAC-8F58-C8D0F93ECB35}" srcOrd="0" destOrd="0" presId="urn:microsoft.com/office/officeart/2005/8/layout/orgChart1"/>
    <dgm:cxn modelId="{6B725FE4-B45E-4539-8FE8-112FE89140FD}" type="presParOf" srcId="{6EDC0F25-CC49-4EAC-8F58-C8D0F93ECB35}" destId="{E37CF7F0-D6AB-4768-9E15-DE1E05C92280}" srcOrd="0" destOrd="0" presId="urn:microsoft.com/office/officeart/2005/8/layout/orgChart1"/>
    <dgm:cxn modelId="{4F3177E8-D250-4988-AA4B-F4333080BEAD}" type="presParOf" srcId="{6EDC0F25-CC49-4EAC-8F58-C8D0F93ECB35}" destId="{B93FE0D7-F258-4DB4-AAE4-0F08F1C49B45}" srcOrd="1" destOrd="0" presId="urn:microsoft.com/office/officeart/2005/8/layout/orgChart1"/>
    <dgm:cxn modelId="{43C3E25A-415A-4B28-9B1C-7430B8ADCCD2}" type="presParOf" srcId="{76C70F69-C59B-45D5-A6F6-C4B72E2C3110}" destId="{EBF6B3A1-51D3-4BA2-90B5-3412EAE37579}" srcOrd="1" destOrd="0" presId="urn:microsoft.com/office/officeart/2005/8/layout/orgChart1"/>
    <dgm:cxn modelId="{277E3746-FE49-43D1-889B-C1B4D2B26E21}" type="presParOf" srcId="{EBF6B3A1-51D3-4BA2-90B5-3412EAE37579}" destId="{A5D74BC9-2C62-4DF0-8D53-110830374338}" srcOrd="0" destOrd="0" presId="urn:microsoft.com/office/officeart/2005/8/layout/orgChart1"/>
    <dgm:cxn modelId="{3956C65A-45E1-44D1-887B-E46A6E62CA0B}" type="presParOf" srcId="{EBF6B3A1-51D3-4BA2-90B5-3412EAE37579}" destId="{4BB81399-326E-4C79-827E-118C3C390A1B}" srcOrd="1" destOrd="0" presId="urn:microsoft.com/office/officeart/2005/8/layout/orgChart1"/>
    <dgm:cxn modelId="{FB8BD0CE-E23C-4A9E-AA5A-419D26B9AA4D}" type="presParOf" srcId="{4BB81399-326E-4C79-827E-118C3C390A1B}" destId="{C785275A-2D99-4765-BC1A-861503C5061B}" srcOrd="0" destOrd="0" presId="urn:microsoft.com/office/officeart/2005/8/layout/orgChart1"/>
    <dgm:cxn modelId="{ABDA9045-72BB-413F-8BEF-6A4EE0E3F69C}" type="presParOf" srcId="{C785275A-2D99-4765-BC1A-861503C5061B}" destId="{F4FCD015-2622-4D05-935E-744D78C3A965}" srcOrd="0" destOrd="0" presId="urn:microsoft.com/office/officeart/2005/8/layout/orgChart1"/>
    <dgm:cxn modelId="{6E308B51-A19F-41C2-BC6D-D9EBB97EB6B8}" type="presParOf" srcId="{C785275A-2D99-4765-BC1A-861503C5061B}" destId="{F13B89AD-0C51-42B9-BF76-4954B515CAF3}" srcOrd="1" destOrd="0" presId="urn:microsoft.com/office/officeart/2005/8/layout/orgChart1"/>
    <dgm:cxn modelId="{869EF60F-2B8B-4973-BB1E-1245D01E583D}" type="presParOf" srcId="{4BB81399-326E-4C79-827E-118C3C390A1B}" destId="{40A50624-95E3-48C8-8E80-ED56B99F2B0E}" srcOrd="1" destOrd="0" presId="urn:microsoft.com/office/officeart/2005/8/layout/orgChart1"/>
    <dgm:cxn modelId="{77AF41B8-340F-4188-85AF-641EF4F365E6}" type="presParOf" srcId="{40A50624-95E3-48C8-8E80-ED56B99F2B0E}" destId="{A75E1B77-ADB6-4559-A761-AC746F103D0E}" srcOrd="0" destOrd="0" presId="urn:microsoft.com/office/officeart/2005/8/layout/orgChart1"/>
    <dgm:cxn modelId="{A282E59C-D1DC-4B48-AC6D-478B10D42F06}" type="presParOf" srcId="{40A50624-95E3-48C8-8E80-ED56B99F2B0E}" destId="{1A29FC79-325E-4E74-9D1B-C2F77CAA4295}" srcOrd="1" destOrd="0" presId="urn:microsoft.com/office/officeart/2005/8/layout/orgChart1"/>
    <dgm:cxn modelId="{6000C9DB-63E2-4BAE-B728-2846ADA04ECE}" type="presParOf" srcId="{1A29FC79-325E-4E74-9D1B-C2F77CAA4295}" destId="{9CED48B1-009D-48C7-9B98-55C16EAE04E6}" srcOrd="0" destOrd="0" presId="urn:microsoft.com/office/officeart/2005/8/layout/orgChart1"/>
    <dgm:cxn modelId="{3119F56C-C036-4372-87AB-3E968ED217D8}" type="presParOf" srcId="{9CED48B1-009D-48C7-9B98-55C16EAE04E6}" destId="{0C1D57A7-1930-42DD-9AC3-EE88345B8578}" srcOrd="0" destOrd="0" presId="urn:microsoft.com/office/officeart/2005/8/layout/orgChart1"/>
    <dgm:cxn modelId="{F4F34C57-5D41-4DE7-82EA-D24A561636F9}" type="presParOf" srcId="{9CED48B1-009D-48C7-9B98-55C16EAE04E6}" destId="{44099B60-1A9B-49BD-9840-9AE2E1CD4666}" srcOrd="1" destOrd="0" presId="urn:microsoft.com/office/officeart/2005/8/layout/orgChart1"/>
    <dgm:cxn modelId="{2C820B09-9774-4F6C-96F8-559C5F1C9C19}" type="presParOf" srcId="{1A29FC79-325E-4E74-9D1B-C2F77CAA4295}" destId="{6F2ACDE9-27E0-4385-AF92-4401F1650909}" srcOrd="1" destOrd="0" presId="urn:microsoft.com/office/officeart/2005/8/layout/orgChart1"/>
    <dgm:cxn modelId="{1472C533-659B-4D23-B9AE-34205FFCFD94}" type="presParOf" srcId="{1A29FC79-325E-4E74-9D1B-C2F77CAA4295}" destId="{28FBD93C-0D47-445E-8379-8AAB1951DE21}" srcOrd="2" destOrd="0" presId="urn:microsoft.com/office/officeart/2005/8/layout/orgChart1"/>
    <dgm:cxn modelId="{4AE5C68B-6064-4754-9280-B837E389A438}" type="presParOf" srcId="{40A50624-95E3-48C8-8E80-ED56B99F2B0E}" destId="{72208BA9-629B-445C-B96A-4E1AE3A5FF46}" srcOrd="2" destOrd="0" presId="urn:microsoft.com/office/officeart/2005/8/layout/orgChart1"/>
    <dgm:cxn modelId="{99343893-822C-4A24-AC7E-B7A8267CEEF3}" type="presParOf" srcId="{40A50624-95E3-48C8-8E80-ED56B99F2B0E}" destId="{781299A8-87B8-449D-AC53-CB0FE0E55B61}" srcOrd="3" destOrd="0" presId="urn:microsoft.com/office/officeart/2005/8/layout/orgChart1"/>
    <dgm:cxn modelId="{A9FA36E2-E105-4183-B5ED-92887222DC8A}" type="presParOf" srcId="{781299A8-87B8-449D-AC53-CB0FE0E55B61}" destId="{48D49E85-F47C-4806-B93E-EA9F17615F78}" srcOrd="0" destOrd="0" presId="urn:microsoft.com/office/officeart/2005/8/layout/orgChart1"/>
    <dgm:cxn modelId="{F285626A-3115-40EA-884F-E5F7A2ABEEF5}" type="presParOf" srcId="{48D49E85-F47C-4806-B93E-EA9F17615F78}" destId="{6A65B8F1-B0E3-4D7A-AC99-56D8054C5AC5}" srcOrd="0" destOrd="0" presId="urn:microsoft.com/office/officeart/2005/8/layout/orgChart1"/>
    <dgm:cxn modelId="{673C9BDB-C4CB-41B7-A5CC-D3B368193D44}" type="presParOf" srcId="{48D49E85-F47C-4806-B93E-EA9F17615F78}" destId="{13D0821E-7FFE-47F6-A062-C7E65D6904F4}" srcOrd="1" destOrd="0" presId="urn:microsoft.com/office/officeart/2005/8/layout/orgChart1"/>
    <dgm:cxn modelId="{066DBE70-137F-4699-89E2-450A992AF888}" type="presParOf" srcId="{781299A8-87B8-449D-AC53-CB0FE0E55B61}" destId="{54FC7F7F-B813-4B54-B3D0-D1F939BAC5FB}" srcOrd="1" destOrd="0" presId="urn:microsoft.com/office/officeart/2005/8/layout/orgChart1"/>
    <dgm:cxn modelId="{491CAFFE-912E-4576-AAF9-27C8E95ECBE6}" type="presParOf" srcId="{781299A8-87B8-449D-AC53-CB0FE0E55B61}" destId="{B9FB963B-633D-4797-A018-973FFFCAAE81}" srcOrd="2" destOrd="0" presId="urn:microsoft.com/office/officeart/2005/8/layout/orgChart1"/>
    <dgm:cxn modelId="{F127A708-F145-475B-A213-2CFCB077D501}" type="presParOf" srcId="{40A50624-95E3-48C8-8E80-ED56B99F2B0E}" destId="{AD432F27-3779-4BA9-9F88-5DFF2BB5D692}" srcOrd="4" destOrd="0" presId="urn:microsoft.com/office/officeart/2005/8/layout/orgChart1"/>
    <dgm:cxn modelId="{110536C0-E02B-4107-A99D-161DAD8390D3}" type="presParOf" srcId="{40A50624-95E3-48C8-8E80-ED56B99F2B0E}" destId="{09F4CC17-BB2B-40B6-A199-46DAA2270FA1}" srcOrd="5" destOrd="0" presId="urn:microsoft.com/office/officeart/2005/8/layout/orgChart1"/>
    <dgm:cxn modelId="{DC4F1E1F-09F7-4D91-AE97-D9EC9D71E872}" type="presParOf" srcId="{09F4CC17-BB2B-40B6-A199-46DAA2270FA1}" destId="{52F00244-34B5-4003-BE31-F9CC01744EF9}" srcOrd="0" destOrd="0" presId="urn:microsoft.com/office/officeart/2005/8/layout/orgChart1"/>
    <dgm:cxn modelId="{96B84F35-9F8F-4B2E-A128-14893A3B953F}" type="presParOf" srcId="{52F00244-34B5-4003-BE31-F9CC01744EF9}" destId="{3395B333-8C57-4A67-8397-6A08929F6500}" srcOrd="0" destOrd="0" presId="urn:microsoft.com/office/officeart/2005/8/layout/orgChart1"/>
    <dgm:cxn modelId="{C3A69E8A-FD53-46C4-A111-F523179A82E0}" type="presParOf" srcId="{52F00244-34B5-4003-BE31-F9CC01744EF9}" destId="{21193AB3-6F2B-4B3D-AD27-162519BE5D93}" srcOrd="1" destOrd="0" presId="urn:microsoft.com/office/officeart/2005/8/layout/orgChart1"/>
    <dgm:cxn modelId="{63DD8CA5-8840-4699-9595-A1A154FDA2D0}" type="presParOf" srcId="{09F4CC17-BB2B-40B6-A199-46DAA2270FA1}" destId="{2871DA6C-ACA3-458C-A3D6-D02FBF64B0F4}" srcOrd="1" destOrd="0" presId="urn:microsoft.com/office/officeart/2005/8/layout/orgChart1"/>
    <dgm:cxn modelId="{879FC74C-35E1-4412-AE3A-116A63FB8235}" type="presParOf" srcId="{09F4CC17-BB2B-40B6-A199-46DAA2270FA1}" destId="{E465A52A-66D3-4D35-B034-E5E6BA1EAFCF}" srcOrd="2" destOrd="0" presId="urn:microsoft.com/office/officeart/2005/8/layout/orgChart1"/>
    <dgm:cxn modelId="{FD4C9E39-96E2-43AE-95D5-6C683C398825}" type="presParOf" srcId="{40A50624-95E3-48C8-8E80-ED56B99F2B0E}" destId="{49653DD5-96CB-429F-8F05-759D3EDCE5DA}" srcOrd="6" destOrd="0" presId="urn:microsoft.com/office/officeart/2005/8/layout/orgChart1"/>
    <dgm:cxn modelId="{E4EE844B-230D-4C55-97BE-5DC083AFB7D8}" type="presParOf" srcId="{40A50624-95E3-48C8-8E80-ED56B99F2B0E}" destId="{3F4D9C4D-0FE8-4A42-B4D8-25214125789B}" srcOrd="7" destOrd="0" presId="urn:microsoft.com/office/officeart/2005/8/layout/orgChart1"/>
    <dgm:cxn modelId="{AF811887-25AB-49BB-A5C7-2CC243A9D977}" type="presParOf" srcId="{3F4D9C4D-0FE8-4A42-B4D8-25214125789B}" destId="{B777086C-A6D0-4F22-8B15-5951AA6817EE}" srcOrd="0" destOrd="0" presId="urn:microsoft.com/office/officeart/2005/8/layout/orgChart1"/>
    <dgm:cxn modelId="{D4F48D1E-1BB3-4AE2-9BAC-B2436CC0727E}" type="presParOf" srcId="{B777086C-A6D0-4F22-8B15-5951AA6817EE}" destId="{295A3B8B-CCF0-4A2E-833F-B9FF8BDCE023}" srcOrd="0" destOrd="0" presId="urn:microsoft.com/office/officeart/2005/8/layout/orgChart1"/>
    <dgm:cxn modelId="{FA454B07-CC47-456F-80A9-4989472939D9}" type="presParOf" srcId="{B777086C-A6D0-4F22-8B15-5951AA6817EE}" destId="{F2105600-DD71-41E9-8385-A92751612712}" srcOrd="1" destOrd="0" presId="urn:microsoft.com/office/officeart/2005/8/layout/orgChart1"/>
    <dgm:cxn modelId="{135C12BE-BF9E-4D4E-9FE3-72FEE8AED97E}" type="presParOf" srcId="{3F4D9C4D-0FE8-4A42-B4D8-25214125789B}" destId="{05DF54E3-E01A-41A2-AF75-7839DC5FEECD}" srcOrd="1" destOrd="0" presId="urn:microsoft.com/office/officeart/2005/8/layout/orgChart1"/>
    <dgm:cxn modelId="{0D2075D0-6605-425E-A2A6-CDC28AE7DBDC}" type="presParOf" srcId="{3F4D9C4D-0FE8-4A42-B4D8-25214125789B}" destId="{43AADE9A-EB92-417B-B090-C34217736101}" srcOrd="2" destOrd="0" presId="urn:microsoft.com/office/officeart/2005/8/layout/orgChart1"/>
    <dgm:cxn modelId="{B2B47CB7-6A34-4F51-A268-85C69F8DE75A}" type="presParOf" srcId="{40A50624-95E3-48C8-8E80-ED56B99F2B0E}" destId="{66CF7F5B-DC5A-4D69-A09F-8BF174F5DE1C}" srcOrd="8" destOrd="0" presId="urn:microsoft.com/office/officeart/2005/8/layout/orgChart1"/>
    <dgm:cxn modelId="{F51211E0-FECC-41FC-B57A-EC88FB4A607D}" type="presParOf" srcId="{40A50624-95E3-48C8-8E80-ED56B99F2B0E}" destId="{974BEBA5-953B-456A-B13F-8D57020A5C94}" srcOrd="9" destOrd="0" presId="urn:microsoft.com/office/officeart/2005/8/layout/orgChart1"/>
    <dgm:cxn modelId="{B66FC631-0F59-4661-B1CD-47946EB816EE}" type="presParOf" srcId="{974BEBA5-953B-456A-B13F-8D57020A5C94}" destId="{AC3BEC3C-3E99-4145-8CA4-D76A69ED7042}" srcOrd="0" destOrd="0" presId="urn:microsoft.com/office/officeart/2005/8/layout/orgChart1"/>
    <dgm:cxn modelId="{736112A2-F0BF-46D7-8C8D-9C4EE59CC038}" type="presParOf" srcId="{AC3BEC3C-3E99-4145-8CA4-D76A69ED7042}" destId="{C705E28F-0959-4824-A59F-55242AE759E1}" srcOrd="0" destOrd="0" presId="urn:microsoft.com/office/officeart/2005/8/layout/orgChart1"/>
    <dgm:cxn modelId="{D0188FF2-FDD5-4623-A3A9-D9A9CC122972}" type="presParOf" srcId="{AC3BEC3C-3E99-4145-8CA4-D76A69ED7042}" destId="{7AD0F4B3-F510-48FF-B904-8EAFA00D6488}" srcOrd="1" destOrd="0" presId="urn:microsoft.com/office/officeart/2005/8/layout/orgChart1"/>
    <dgm:cxn modelId="{DABD1C46-CCA9-4F0F-BFEA-2372B44A7910}" type="presParOf" srcId="{974BEBA5-953B-456A-B13F-8D57020A5C94}" destId="{9F40CC4F-48C0-40AD-ACFD-C0F8621A35F8}" srcOrd="1" destOrd="0" presId="urn:microsoft.com/office/officeart/2005/8/layout/orgChart1"/>
    <dgm:cxn modelId="{DF40DAA9-C5B5-4F72-8FF3-AE54CE3E94BA}" type="presParOf" srcId="{974BEBA5-953B-456A-B13F-8D57020A5C94}" destId="{F7C11FA5-F903-48AA-866D-031C72885AD8}" srcOrd="2" destOrd="0" presId="urn:microsoft.com/office/officeart/2005/8/layout/orgChart1"/>
    <dgm:cxn modelId="{DF615460-E969-4411-BAD3-5BAAFFCC2FC1}" type="presParOf" srcId="{4BB81399-326E-4C79-827E-118C3C390A1B}" destId="{B40F94F4-7120-4127-8FAE-541DA8C32EAF}" srcOrd="2" destOrd="0" presId="urn:microsoft.com/office/officeart/2005/8/layout/orgChart1"/>
    <dgm:cxn modelId="{B5176ED0-D5B3-4943-BE69-6969E76E46E2}" type="presParOf" srcId="{EBF6B3A1-51D3-4BA2-90B5-3412EAE37579}" destId="{4636A3B3-BADF-4407-86F8-2E715F510C26}" srcOrd="2" destOrd="0" presId="urn:microsoft.com/office/officeart/2005/8/layout/orgChart1"/>
    <dgm:cxn modelId="{540C8781-0579-4357-81E9-AF22E3883533}" type="presParOf" srcId="{EBF6B3A1-51D3-4BA2-90B5-3412EAE37579}" destId="{0B62B823-2B93-4E52-9495-7D964A154279}" srcOrd="3" destOrd="0" presId="urn:microsoft.com/office/officeart/2005/8/layout/orgChart1"/>
    <dgm:cxn modelId="{CC570028-3842-4A9E-B037-AAE117D590B4}" type="presParOf" srcId="{0B62B823-2B93-4E52-9495-7D964A154279}" destId="{D22BF30D-5F97-4C0F-8A20-EB9BF8DD27BC}" srcOrd="0" destOrd="0" presId="urn:microsoft.com/office/officeart/2005/8/layout/orgChart1"/>
    <dgm:cxn modelId="{1413563A-F2F0-435B-A466-E3D01336B6DF}" type="presParOf" srcId="{D22BF30D-5F97-4C0F-8A20-EB9BF8DD27BC}" destId="{60BB4182-D85D-4CBB-B84C-65D73DADC103}" srcOrd="0" destOrd="0" presId="urn:microsoft.com/office/officeart/2005/8/layout/orgChart1"/>
    <dgm:cxn modelId="{C6341A03-B62C-4900-B603-0899DEF4FFDC}" type="presParOf" srcId="{D22BF30D-5F97-4C0F-8A20-EB9BF8DD27BC}" destId="{F20D78BD-0D93-4D47-B1E0-49B0D66487FA}" srcOrd="1" destOrd="0" presId="urn:microsoft.com/office/officeart/2005/8/layout/orgChart1"/>
    <dgm:cxn modelId="{9A7BFF1F-7827-4A90-BFED-97F825C4F5DD}" type="presParOf" srcId="{0B62B823-2B93-4E52-9495-7D964A154279}" destId="{2330C824-8234-4BB9-BC1D-A734E8530D11}" srcOrd="1" destOrd="0" presId="urn:microsoft.com/office/officeart/2005/8/layout/orgChart1"/>
    <dgm:cxn modelId="{5475EB61-3F10-411E-80EA-5EE4C7F9D99D}" type="presParOf" srcId="{2330C824-8234-4BB9-BC1D-A734E8530D11}" destId="{CAE09D4C-04EC-4A3A-AB78-C92248846CBD}" srcOrd="0" destOrd="0" presId="urn:microsoft.com/office/officeart/2005/8/layout/orgChart1"/>
    <dgm:cxn modelId="{BAB26B5D-5464-4306-BF28-0E26F1C99895}" type="presParOf" srcId="{2330C824-8234-4BB9-BC1D-A734E8530D11}" destId="{D71A6F89-C975-4193-A158-1DD8A6233F6F}" srcOrd="1" destOrd="0" presId="urn:microsoft.com/office/officeart/2005/8/layout/orgChart1"/>
    <dgm:cxn modelId="{866D3E9D-8E1E-4290-9EF5-285F4F7A7BB3}" type="presParOf" srcId="{D71A6F89-C975-4193-A158-1DD8A6233F6F}" destId="{A1C100B2-B972-481D-9D68-BFA77A8D8C9E}" srcOrd="0" destOrd="0" presId="urn:microsoft.com/office/officeart/2005/8/layout/orgChart1"/>
    <dgm:cxn modelId="{CC13E0AF-01E7-4EAB-862F-0EA97EDCED73}" type="presParOf" srcId="{A1C100B2-B972-481D-9D68-BFA77A8D8C9E}" destId="{E840660A-6DF5-4328-9C5A-E3583D7ADE49}" srcOrd="0" destOrd="0" presId="urn:microsoft.com/office/officeart/2005/8/layout/orgChart1"/>
    <dgm:cxn modelId="{1916ACB3-C6F9-46F5-BED3-30088935CD19}" type="presParOf" srcId="{A1C100B2-B972-481D-9D68-BFA77A8D8C9E}" destId="{3FD66196-018E-4D3F-AFE2-45042AA25B37}" srcOrd="1" destOrd="0" presId="urn:microsoft.com/office/officeart/2005/8/layout/orgChart1"/>
    <dgm:cxn modelId="{9E1A4239-B8A1-4C98-A62B-32D1021AEA9C}" type="presParOf" srcId="{D71A6F89-C975-4193-A158-1DD8A6233F6F}" destId="{3A330351-5271-48CF-A5FB-2A51A8662293}" srcOrd="1" destOrd="0" presId="urn:microsoft.com/office/officeart/2005/8/layout/orgChart1"/>
    <dgm:cxn modelId="{0181095E-483C-427E-A6A9-FCCD6765F280}" type="presParOf" srcId="{D71A6F89-C975-4193-A158-1DD8A6233F6F}" destId="{A91B8FB6-0B80-4F96-A2A1-8DF75E49F5FE}" srcOrd="2" destOrd="0" presId="urn:microsoft.com/office/officeart/2005/8/layout/orgChart1"/>
    <dgm:cxn modelId="{3C7E5A04-499B-4BB4-A384-CB90117582C2}" type="presParOf" srcId="{2330C824-8234-4BB9-BC1D-A734E8530D11}" destId="{B5E6CB0C-DC33-4BA3-BA62-22C7221F753F}" srcOrd="2" destOrd="0" presId="urn:microsoft.com/office/officeart/2005/8/layout/orgChart1"/>
    <dgm:cxn modelId="{03E233EA-FD6E-4677-B58E-D54069E9F33A}" type="presParOf" srcId="{2330C824-8234-4BB9-BC1D-A734E8530D11}" destId="{8752DD23-C27C-402A-823B-2D0332994D94}" srcOrd="3" destOrd="0" presId="urn:microsoft.com/office/officeart/2005/8/layout/orgChart1"/>
    <dgm:cxn modelId="{A1375F82-C65A-4C76-B678-8DF75159CDE0}" type="presParOf" srcId="{8752DD23-C27C-402A-823B-2D0332994D94}" destId="{912D67C1-5C66-4770-9F9E-B3404FEE308A}" srcOrd="0" destOrd="0" presId="urn:microsoft.com/office/officeart/2005/8/layout/orgChart1"/>
    <dgm:cxn modelId="{BF36B9D8-95A3-43E1-9CFD-5674F4AB2191}" type="presParOf" srcId="{912D67C1-5C66-4770-9F9E-B3404FEE308A}" destId="{AE885458-536B-44E9-B653-99733E5DA77D}" srcOrd="0" destOrd="0" presId="urn:microsoft.com/office/officeart/2005/8/layout/orgChart1"/>
    <dgm:cxn modelId="{D19E2765-399D-45AF-AB88-5EC19EE33115}" type="presParOf" srcId="{912D67C1-5C66-4770-9F9E-B3404FEE308A}" destId="{78CB427D-EFC2-4808-AD37-80356956418A}" srcOrd="1" destOrd="0" presId="urn:microsoft.com/office/officeart/2005/8/layout/orgChart1"/>
    <dgm:cxn modelId="{78C8875F-9BB4-4125-9A7E-0D634831D862}" type="presParOf" srcId="{8752DD23-C27C-402A-823B-2D0332994D94}" destId="{75D4957E-DFA4-4A4D-B310-F05444E5B1D3}" srcOrd="1" destOrd="0" presId="urn:microsoft.com/office/officeart/2005/8/layout/orgChart1"/>
    <dgm:cxn modelId="{1CA09A98-D8B3-4C35-8061-4DA93D023B59}" type="presParOf" srcId="{8752DD23-C27C-402A-823B-2D0332994D94}" destId="{23A7ACCD-1DA3-4274-9635-9E3BC27F04EB}" srcOrd="2" destOrd="0" presId="urn:microsoft.com/office/officeart/2005/8/layout/orgChart1"/>
    <dgm:cxn modelId="{E919C4B4-BEF4-4DEF-9103-A1366A489C00}" type="presParOf" srcId="{2330C824-8234-4BB9-BC1D-A734E8530D11}" destId="{7F17B3E9-6BD0-4211-9736-F4FDEFDA75FA}" srcOrd="4" destOrd="0" presId="urn:microsoft.com/office/officeart/2005/8/layout/orgChart1"/>
    <dgm:cxn modelId="{70150CF9-7CEC-4527-895F-EC89E146DEBC}" type="presParOf" srcId="{2330C824-8234-4BB9-BC1D-A734E8530D11}" destId="{83F74708-D233-4A84-8668-52917685A021}" srcOrd="5" destOrd="0" presId="urn:microsoft.com/office/officeart/2005/8/layout/orgChart1"/>
    <dgm:cxn modelId="{FD779248-78A9-455D-B911-3695A3F122AC}" type="presParOf" srcId="{83F74708-D233-4A84-8668-52917685A021}" destId="{DF4006C1-8409-4B46-AC1B-7D142AA45F67}" srcOrd="0" destOrd="0" presId="urn:microsoft.com/office/officeart/2005/8/layout/orgChart1"/>
    <dgm:cxn modelId="{A3F8E67B-A95F-48CD-8D91-E6FC9BBFF53B}" type="presParOf" srcId="{DF4006C1-8409-4B46-AC1B-7D142AA45F67}" destId="{596A6239-3965-4808-AC8B-C3BCAF3C61B2}" srcOrd="0" destOrd="0" presId="urn:microsoft.com/office/officeart/2005/8/layout/orgChart1"/>
    <dgm:cxn modelId="{D5C7C3F0-4EBE-4646-BD4C-06600E469363}" type="presParOf" srcId="{DF4006C1-8409-4B46-AC1B-7D142AA45F67}" destId="{F8DFE612-44AC-45D4-8E00-CF668BCB566C}" srcOrd="1" destOrd="0" presId="urn:microsoft.com/office/officeart/2005/8/layout/orgChart1"/>
    <dgm:cxn modelId="{73180E3C-BEAA-44E3-9054-4AE71C58F2A8}" type="presParOf" srcId="{83F74708-D233-4A84-8668-52917685A021}" destId="{26D98A95-4D6C-4CF8-BFC5-5FFAB953F73E}" srcOrd="1" destOrd="0" presId="urn:microsoft.com/office/officeart/2005/8/layout/orgChart1"/>
    <dgm:cxn modelId="{4D3581F7-E135-42A5-8414-A7316A00A527}" type="presParOf" srcId="{83F74708-D233-4A84-8668-52917685A021}" destId="{C416C458-F6DC-4C74-9F4D-19151F7D16B3}" srcOrd="2" destOrd="0" presId="urn:microsoft.com/office/officeart/2005/8/layout/orgChart1"/>
    <dgm:cxn modelId="{68D79553-3058-47E4-8CE6-595DF02E3452}" type="presParOf" srcId="{2330C824-8234-4BB9-BC1D-A734E8530D11}" destId="{B0518BCD-E09D-4033-A7A1-A89964BAEC01}" srcOrd="6" destOrd="0" presId="urn:microsoft.com/office/officeart/2005/8/layout/orgChart1"/>
    <dgm:cxn modelId="{6778C1C5-DB36-4935-91C7-C6935626FD9D}" type="presParOf" srcId="{2330C824-8234-4BB9-BC1D-A734E8530D11}" destId="{AF47F838-A719-4AD8-B91A-AF84DFB1BB3B}" srcOrd="7" destOrd="0" presId="urn:microsoft.com/office/officeart/2005/8/layout/orgChart1"/>
    <dgm:cxn modelId="{8FD9E54F-9C6E-44E9-8448-530C8C8A9A93}" type="presParOf" srcId="{AF47F838-A719-4AD8-B91A-AF84DFB1BB3B}" destId="{1775654C-A0C2-4057-8F05-1048B00150B9}" srcOrd="0" destOrd="0" presId="urn:microsoft.com/office/officeart/2005/8/layout/orgChart1"/>
    <dgm:cxn modelId="{7A1FA2D4-BF7C-4177-9EA5-DA60F56638DC}" type="presParOf" srcId="{1775654C-A0C2-4057-8F05-1048B00150B9}" destId="{D597EE1E-6E3B-43B0-8075-4A15EDD9064F}" srcOrd="0" destOrd="0" presId="urn:microsoft.com/office/officeart/2005/8/layout/orgChart1"/>
    <dgm:cxn modelId="{4DCA7A92-8AA9-4AA0-BCBD-8DFE5566629A}" type="presParOf" srcId="{1775654C-A0C2-4057-8F05-1048B00150B9}" destId="{04BA1526-096D-4129-94C5-581550057257}" srcOrd="1" destOrd="0" presId="urn:microsoft.com/office/officeart/2005/8/layout/orgChart1"/>
    <dgm:cxn modelId="{42CA7A68-0F18-4CDB-8FA2-34C25DCC529D}" type="presParOf" srcId="{AF47F838-A719-4AD8-B91A-AF84DFB1BB3B}" destId="{73AB567A-BD64-4B2D-9862-D6389AB2A329}" srcOrd="1" destOrd="0" presId="urn:microsoft.com/office/officeart/2005/8/layout/orgChart1"/>
    <dgm:cxn modelId="{DA365657-53A2-43EC-BAC8-B1E91F9CEFF6}" type="presParOf" srcId="{AF47F838-A719-4AD8-B91A-AF84DFB1BB3B}" destId="{4669C593-A1C0-4930-9E13-EEFD543DC02F}" srcOrd="2" destOrd="0" presId="urn:microsoft.com/office/officeart/2005/8/layout/orgChart1"/>
    <dgm:cxn modelId="{B6C7138F-1565-4288-961A-5FACA0BD4986}" type="presParOf" srcId="{2330C824-8234-4BB9-BC1D-A734E8530D11}" destId="{BE33AAD4-DBF0-481E-903F-2A132511A42F}" srcOrd="8" destOrd="0" presId="urn:microsoft.com/office/officeart/2005/8/layout/orgChart1"/>
    <dgm:cxn modelId="{91BDB3DB-C52C-4A36-829F-3C5625E3FAB0}" type="presParOf" srcId="{2330C824-8234-4BB9-BC1D-A734E8530D11}" destId="{72991EB7-5A2B-4C45-91DA-99F65D1D8A68}" srcOrd="9" destOrd="0" presId="urn:microsoft.com/office/officeart/2005/8/layout/orgChart1"/>
    <dgm:cxn modelId="{C0C97138-7693-4CB5-869D-FE4548853D0C}" type="presParOf" srcId="{72991EB7-5A2B-4C45-91DA-99F65D1D8A68}" destId="{52DBA1F5-6076-475C-AD39-5B0971CB9B70}" srcOrd="0" destOrd="0" presId="urn:microsoft.com/office/officeart/2005/8/layout/orgChart1"/>
    <dgm:cxn modelId="{24A5F1DC-EBFB-48E6-9558-1154467A09E0}" type="presParOf" srcId="{52DBA1F5-6076-475C-AD39-5B0971CB9B70}" destId="{70DB564E-FD87-4AC4-9404-6D0E965544CD}" srcOrd="0" destOrd="0" presId="urn:microsoft.com/office/officeart/2005/8/layout/orgChart1"/>
    <dgm:cxn modelId="{FDF20B8C-2F9D-481B-B48B-4C2153A0C58A}" type="presParOf" srcId="{52DBA1F5-6076-475C-AD39-5B0971CB9B70}" destId="{67FF8123-9805-4A81-A93F-C17905DF154C}" srcOrd="1" destOrd="0" presId="urn:microsoft.com/office/officeart/2005/8/layout/orgChart1"/>
    <dgm:cxn modelId="{2EE7FE59-0C6D-4D47-864A-66EECAD13BE3}" type="presParOf" srcId="{72991EB7-5A2B-4C45-91DA-99F65D1D8A68}" destId="{CEFD9945-33DA-433D-8413-B66D4C63D616}" srcOrd="1" destOrd="0" presId="urn:microsoft.com/office/officeart/2005/8/layout/orgChart1"/>
    <dgm:cxn modelId="{8E39FBFD-3B50-4F26-B2E0-F480D8F49EBA}" type="presParOf" srcId="{72991EB7-5A2B-4C45-91DA-99F65D1D8A68}" destId="{1988890C-1C84-40B7-AF77-FBEE93221752}" srcOrd="2" destOrd="0" presId="urn:microsoft.com/office/officeart/2005/8/layout/orgChart1"/>
    <dgm:cxn modelId="{5C17DD85-3A39-40F8-99EA-D15AF68F4F5A}" type="presParOf" srcId="{0B62B823-2B93-4E52-9495-7D964A154279}" destId="{93BEC575-090E-4614-AE53-9FC49696D92A}" srcOrd="2" destOrd="0" presId="urn:microsoft.com/office/officeart/2005/8/layout/orgChart1"/>
    <dgm:cxn modelId="{8E370AAA-E7C0-4AFA-A65A-2DA47574B8D5}" type="presParOf" srcId="{EBF6B3A1-51D3-4BA2-90B5-3412EAE37579}" destId="{358026DE-1BF9-4F5B-874F-175F29EBEF67}" srcOrd="4" destOrd="0" presId="urn:microsoft.com/office/officeart/2005/8/layout/orgChart1"/>
    <dgm:cxn modelId="{AB2F034B-42CD-4307-8AC2-E01B04131591}" type="presParOf" srcId="{EBF6B3A1-51D3-4BA2-90B5-3412EAE37579}" destId="{706E4B2D-34A3-4748-96F4-B3487C13F552}" srcOrd="5" destOrd="0" presId="urn:microsoft.com/office/officeart/2005/8/layout/orgChart1"/>
    <dgm:cxn modelId="{E5ACDC4E-A856-4756-8124-47DBBFADE4CE}" type="presParOf" srcId="{706E4B2D-34A3-4748-96F4-B3487C13F552}" destId="{D579D3A6-7537-4BE8-A63F-ED365BBEDD44}" srcOrd="0" destOrd="0" presId="urn:microsoft.com/office/officeart/2005/8/layout/orgChart1"/>
    <dgm:cxn modelId="{15CCBE9E-9D25-487D-AC57-37DC4F5B0197}" type="presParOf" srcId="{D579D3A6-7537-4BE8-A63F-ED365BBEDD44}" destId="{FAAD3847-41CE-4E57-B78C-B65B64424C1C}" srcOrd="0" destOrd="0" presId="urn:microsoft.com/office/officeart/2005/8/layout/orgChart1"/>
    <dgm:cxn modelId="{47EB32AA-01D3-4560-87CF-D2A9256D77DC}" type="presParOf" srcId="{D579D3A6-7537-4BE8-A63F-ED365BBEDD44}" destId="{092AB35E-21EC-4726-B988-4C3C4CE248D4}" srcOrd="1" destOrd="0" presId="urn:microsoft.com/office/officeart/2005/8/layout/orgChart1"/>
    <dgm:cxn modelId="{AEC2F9B6-78FD-4ADD-BC12-218BF98E2D04}" type="presParOf" srcId="{706E4B2D-34A3-4748-96F4-B3487C13F552}" destId="{12311206-3DA7-4A87-AE56-CFE0CE868B4B}" srcOrd="1" destOrd="0" presId="urn:microsoft.com/office/officeart/2005/8/layout/orgChart1"/>
    <dgm:cxn modelId="{7CC81D13-0F52-4EAC-807A-6BC9313FF675}" type="presParOf" srcId="{12311206-3DA7-4A87-AE56-CFE0CE868B4B}" destId="{F679FD34-C4A0-403F-ABFA-C47A8BD3E36F}" srcOrd="0" destOrd="0" presId="urn:microsoft.com/office/officeart/2005/8/layout/orgChart1"/>
    <dgm:cxn modelId="{5F7B2DE6-2B2F-4788-8FC7-E7EDA75D7EAD}" type="presParOf" srcId="{12311206-3DA7-4A87-AE56-CFE0CE868B4B}" destId="{EE2A5682-5A1A-4855-AADA-27E0F0B4C4C6}" srcOrd="1" destOrd="0" presId="urn:microsoft.com/office/officeart/2005/8/layout/orgChart1"/>
    <dgm:cxn modelId="{1687E942-A05C-4C50-8D53-5B9027E037B4}" type="presParOf" srcId="{EE2A5682-5A1A-4855-AADA-27E0F0B4C4C6}" destId="{8756F56E-45E6-4C40-AA4A-E27C14D2884D}" srcOrd="0" destOrd="0" presId="urn:microsoft.com/office/officeart/2005/8/layout/orgChart1"/>
    <dgm:cxn modelId="{3E251FC0-8460-467A-A3BD-0D42EB393A2F}" type="presParOf" srcId="{8756F56E-45E6-4C40-AA4A-E27C14D2884D}" destId="{DCAEA3EA-85A9-42E1-B27A-2B0FBE67D20A}" srcOrd="0" destOrd="0" presId="urn:microsoft.com/office/officeart/2005/8/layout/orgChart1"/>
    <dgm:cxn modelId="{C379C8E4-5EF5-4D94-8DE4-4A4D9CF51C65}" type="presParOf" srcId="{8756F56E-45E6-4C40-AA4A-E27C14D2884D}" destId="{B7E234D9-9FC2-4D8F-BD60-9F9C9AF5E35D}" srcOrd="1" destOrd="0" presId="urn:microsoft.com/office/officeart/2005/8/layout/orgChart1"/>
    <dgm:cxn modelId="{14DAF6BD-13F6-4291-9086-1EE388C0DC41}" type="presParOf" srcId="{EE2A5682-5A1A-4855-AADA-27E0F0B4C4C6}" destId="{C7F17B22-1A05-4AB3-8836-491C5455A9B8}" srcOrd="1" destOrd="0" presId="urn:microsoft.com/office/officeart/2005/8/layout/orgChart1"/>
    <dgm:cxn modelId="{D1FCDDB4-2D4C-47F6-83F9-DA76D511F7ED}" type="presParOf" srcId="{EE2A5682-5A1A-4855-AADA-27E0F0B4C4C6}" destId="{8E35C9F0-27D1-4A52-8904-88F0BA157067}" srcOrd="2" destOrd="0" presId="urn:microsoft.com/office/officeart/2005/8/layout/orgChart1"/>
    <dgm:cxn modelId="{4DDA4A47-94B0-43D5-9ACE-CCF4467508F4}" type="presParOf" srcId="{12311206-3DA7-4A87-AE56-CFE0CE868B4B}" destId="{EA348623-FBDF-4C04-A5A0-F17C95FA59ED}" srcOrd="2" destOrd="0" presId="urn:microsoft.com/office/officeart/2005/8/layout/orgChart1"/>
    <dgm:cxn modelId="{7EBBF38F-E59F-448A-AEF0-A81918B528E1}" type="presParOf" srcId="{12311206-3DA7-4A87-AE56-CFE0CE868B4B}" destId="{B1B6DC98-E7B0-46F5-B59B-C0694A81453E}" srcOrd="3" destOrd="0" presId="urn:microsoft.com/office/officeart/2005/8/layout/orgChart1"/>
    <dgm:cxn modelId="{F9B3DB3E-DEAC-499A-AFDD-96C08EA9FC4F}" type="presParOf" srcId="{B1B6DC98-E7B0-46F5-B59B-C0694A81453E}" destId="{FDBD5B17-2561-4BFF-B501-0BB1D7557B40}" srcOrd="0" destOrd="0" presId="urn:microsoft.com/office/officeart/2005/8/layout/orgChart1"/>
    <dgm:cxn modelId="{790507CB-302A-4840-8B2D-5A2DAA1EB31A}" type="presParOf" srcId="{FDBD5B17-2561-4BFF-B501-0BB1D7557B40}" destId="{8CC50868-E350-41D6-AA1A-F55978D35DA6}" srcOrd="0" destOrd="0" presId="urn:microsoft.com/office/officeart/2005/8/layout/orgChart1"/>
    <dgm:cxn modelId="{BA59235B-3839-4D6D-91D7-DF61BE3F0734}" type="presParOf" srcId="{FDBD5B17-2561-4BFF-B501-0BB1D7557B40}" destId="{30B02A71-2387-4506-AB5C-9F6DD1D9B87E}" srcOrd="1" destOrd="0" presId="urn:microsoft.com/office/officeart/2005/8/layout/orgChart1"/>
    <dgm:cxn modelId="{5D18242F-6C3A-4EC4-84DA-994B89BB7247}" type="presParOf" srcId="{B1B6DC98-E7B0-46F5-B59B-C0694A81453E}" destId="{A443B689-E17C-488B-A4D6-7EBBB298A296}" srcOrd="1" destOrd="0" presId="urn:microsoft.com/office/officeart/2005/8/layout/orgChart1"/>
    <dgm:cxn modelId="{C7922BC1-5278-4003-A352-53B093359A4E}" type="presParOf" srcId="{B1B6DC98-E7B0-46F5-B59B-C0694A81453E}" destId="{4690EDBC-8EC7-4E46-941D-DDE38D077645}" srcOrd="2" destOrd="0" presId="urn:microsoft.com/office/officeart/2005/8/layout/orgChart1"/>
    <dgm:cxn modelId="{4AE67067-D548-4A3A-B859-D412DE40D33E}" type="presParOf" srcId="{12311206-3DA7-4A87-AE56-CFE0CE868B4B}" destId="{EDFBCCB5-B29F-40AA-AE6E-F2F90852D59A}" srcOrd="4" destOrd="0" presId="urn:microsoft.com/office/officeart/2005/8/layout/orgChart1"/>
    <dgm:cxn modelId="{6FFDCD8F-E739-4055-AF5C-7CBC381511DC}" type="presParOf" srcId="{12311206-3DA7-4A87-AE56-CFE0CE868B4B}" destId="{1ECDCF83-1E1D-414B-A0E2-1EF53F801F09}" srcOrd="5" destOrd="0" presId="urn:microsoft.com/office/officeart/2005/8/layout/orgChart1"/>
    <dgm:cxn modelId="{0CDA625E-86AB-40E6-B594-84EE7955B862}" type="presParOf" srcId="{1ECDCF83-1E1D-414B-A0E2-1EF53F801F09}" destId="{8609DAB0-ED39-4E73-B863-CA7C84079DB4}" srcOrd="0" destOrd="0" presId="urn:microsoft.com/office/officeart/2005/8/layout/orgChart1"/>
    <dgm:cxn modelId="{489494D2-3568-4D71-BFAA-36CCF572F8A5}" type="presParOf" srcId="{8609DAB0-ED39-4E73-B863-CA7C84079DB4}" destId="{650454DF-3FC0-4927-BDEC-F44AE7CD653D}" srcOrd="0" destOrd="0" presId="urn:microsoft.com/office/officeart/2005/8/layout/orgChart1"/>
    <dgm:cxn modelId="{6705E902-BC33-4F23-AA58-4D5654B475F5}" type="presParOf" srcId="{8609DAB0-ED39-4E73-B863-CA7C84079DB4}" destId="{C981FE56-79D0-48B8-8326-DFFF0A9729EE}" srcOrd="1" destOrd="0" presId="urn:microsoft.com/office/officeart/2005/8/layout/orgChart1"/>
    <dgm:cxn modelId="{9798CAD0-87AA-4B9B-84CB-A7D924189187}" type="presParOf" srcId="{1ECDCF83-1E1D-414B-A0E2-1EF53F801F09}" destId="{543DD32E-F56F-4E15-90C5-40216F354786}" srcOrd="1" destOrd="0" presId="urn:microsoft.com/office/officeart/2005/8/layout/orgChart1"/>
    <dgm:cxn modelId="{CEE47718-1BAD-48AA-B973-FCD5C43AD84D}" type="presParOf" srcId="{1ECDCF83-1E1D-414B-A0E2-1EF53F801F09}" destId="{BB40642F-B6FF-440D-B7F7-CF71AA32BFB7}" srcOrd="2" destOrd="0" presId="urn:microsoft.com/office/officeart/2005/8/layout/orgChart1"/>
    <dgm:cxn modelId="{325D4FD4-3FB0-44A0-BEDE-7FFB4B18EC29}" type="presParOf" srcId="{12311206-3DA7-4A87-AE56-CFE0CE868B4B}" destId="{42074B9E-0613-4B87-BF6B-4992C6DC58AA}" srcOrd="6" destOrd="0" presId="urn:microsoft.com/office/officeart/2005/8/layout/orgChart1"/>
    <dgm:cxn modelId="{9F76C26A-2EE7-4043-B37D-C40008E87348}" type="presParOf" srcId="{12311206-3DA7-4A87-AE56-CFE0CE868B4B}" destId="{0745FA73-1FA9-4458-8C07-2DF605D5AC4B}" srcOrd="7" destOrd="0" presId="urn:microsoft.com/office/officeart/2005/8/layout/orgChart1"/>
    <dgm:cxn modelId="{64F5DF71-8B0F-4DEB-A624-A351E8D6B8D1}" type="presParOf" srcId="{0745FA73-1FA9-4458-8C07-2DF605D5AC4B}" destId="{DE15D96E-9602-4C31-B0A6-E181A2B0951B}" srcOrd="0" destOrd="0" presId="urn:microsoft.com/office/officeart/2005/8/layout/orgChart1"/>
    <dgm:cxn modelId="{0AFB38B5-99A2-4D44-A24C-918FD964A7B1}" type="presParOf" srcId="{DE15D96E-9602-4C31-B0A6-E181A2B0951B}" destId="{DDDB037D-CD3A-4FA4-9B82-FCCFA5734F65}" srcOrd="0" destOrd="0" presId="urn:microsoft.com/office/officeart/2005/8/layout/orgChart1"/>
    <dgm:cxn modelId="{691A951B-5386-405D-B79C-A819B718C90F}" type="presParOf" srcId="{DE15D96E-9602-4C31-B0A6-E181A2B0951B}" destId="{7EB727F0-7209-46C3-80C2-23B07DA05923}" srcOrd="1" destOrd="0" presId="urn:microsoft.com/office/officeart/2005/8/layout/orgChart1"/>
    <dgm:cxn modelId="{88A73B15-63B2-446D-99D4-5D7E44EAFC5B}" type="presParOf" srcId="{0745FA73-1FA9-4458-8C07-2DF605D5AC4B}" destId="{EB40A492-51B3-4A36-8594-1E780AA25D7B}" srcOrd="1" destOrd="0" presId="urn:microsoft.com/office/officeart/2005/8/layout/orgChart1"/>
    <dgm:cxn modelId="{8D065CB9-50FE-4DD1-A193-346884C99FE5}" type="presParOf" srcId="{0745FA73-1FA9-4458-8C07-2DF605D5AC4B}" destId="{FA732A85-37C7-4BF4-B362-DCBA8A64FBA3}" srcOrd="2" destOrd="0" presId="urn:microsoft.com/office/officeart/2005/8/layout/orgChart1"/>
    <dgm:cxn modelId="{ECA71DE5-4B77-4290-82A3-437EF512C67B}" type="presParOf" srcId="{706E4B2D-34A3-4748-96F4-B3487C13F552}" destId="{F71BC971-A60A-43B4-B21B-2CC113DD0646}" srcOrd="2" destOrd="0" presId="urn:microsoft.com/office/officeart/2005/8/layout/orgChart1"/>
    <dgm:cxn modelId="{61A5FFF1-53D8-4146-A856-9EB29CCE5FE0}" type="presParOf" srcId="{EBF6B3A1-51D3-4BA2-90B5-3412EAE37579}" destId="{DC7C9AB4-1341-419E-BE5E-221A72736206}" srcOrd="6" destOrd="0" presId="urn:microsoft.com/office/officeart/2005/8/layout/orgChart1"/>
    <dgm:cxn modelId="{B41A5E4C-A7FD-4BFC-8F74-D77F27E570D7}" type="presParOf" srcId="{EBF6B3A1-51D3-4BA2-90B5-3412EAE37579}" destId="{06AA9CF6-5ABD-4570-93E3-49D9AF803914}" srcOrd="7" destOrd="0" presId="urn:microsoft.com/office/officeart/2005/8/layout/orgChart1"/>
    <dgm:cxn modelId="{E361C6C1-5815-481A-AB45-CCE62683B201}" type="presParOf" srcId="{06AA9CF6-5ABD-4570-93E3-49D9AF803914}" destId="{3E5F2D92-E4D6-41A2-9411-C046861F8135}" srcOrd="0" destOrd="0" presId="urn:microsoft.com/office/officeart/2005/8/layout/orgChart1"/>
    <dgm:cxn modelId="{89BD0D2D-E187-41F1-9194-6D4AB46760EC}" type="presParOf" srcId="{3E5F2D92-E4D6-41A2-9411-C046861F8135}" destId="{3BAECCAD-EA56-4091-97B2-1E6BEDC466A5}" srcOrd="0" destOrd="0" presId="urn:microsoft.com/office/officeart/2005/8/layout/orgChart1"/>
    <dgm:cxn modelId="{760D5E55-1085-4930-8D62-0351200ED087}" type="presParOf" srcId="{3E5F2D92-E4D6-41A2-9411-C046861F8135}" destId="{3DDEAAC4-0899-4528-B02F-5F6306BBB323}" srcOrd="1" destOrd="0" presId="urn:microsoft.com/office/officeart/2005/8/layout/orgChart1"/>
    <dgm:cxn modelId="{133CA0FE-4612-48AE-8813-CC38C3CEC92F}" type="presParOf" srcId="{06AA9CF6-5ABD-4570-93E3-49D9AF803914}" destId="{4F0A2884-0346-4E76-9DBD-4B7D51D162CD}" srcOrd="1" destOrd="0" presId="urn:microsoft.com/office/officeart/2005/8/layout/orgChart1"/>
    <dgm:cxn modelId="{9C2651EF-FB0F-49E1-9659-A3F9C6B8BC86}" type="presParOf" srcId="{4F0A2884-0346-4E76-9DBD-4B7D51D162CD}" destId="{9D27BBA8-84CA-44DC-8BC7-86558C66364E}" srcOrd="0" destOrd="0" presId="urn:microsoft.com/office/officeart/2005/8/layout/orgChart1"/>
    <dgm:cxn modelId="{D787B6F4-CC42-49B5-A691-D175D98022C8}" type="presParOf" srcId="{4F0A2884-0346-4E76-9DBD-4B7D51D162CD}" destId="{45D89AD3-EC10-4D6E-9D5C-48DA015B6048}" srcOrd="1" destOrd="0" presId="urn:microsoft.com/office/officeart/2005/8/layout/orgChart1"/>
    <dgm:cxn modelId="{FC960059-A936-4BCE-BAC5-7C049A593A13}" type="presParOf" srcId="{45D89AD3-EC10-4D6E-9D5C-48DA015B6048}" destId="{A5315D4B-0C12-472E-BAA2-1396C8323D74}" srcOrd="0" destOrd="0" presId="urn:microsoft.com/office/officeart/2005/8/layout/orgChart1"/>
    <dgm:cxn modelId="{D64C7881-AD83-42F9-A6FC-8AACA736E451}" type="presParOf" srcId="{A5315D4B-0C12-472E-BAA2-1396C8323D74}" destId="{69290F86-475F-4780-8D19-9ACB89C34EFF}" srcOrd="0" destOrd="0" presId="urn:microsoft.com/office/officeart/2005/8/layout/orgChart1"/>
    <dgm:cxn modelId="{DF6CED88-F067-4AF2-85AD-8A7BEBAAA23B}" type="presParOf" srcId="{A5315D4B-0C12-472E-BAA2-1396C8323D74}" destId="{1301E337-9260-41ED-86A6-17689E1FA1FF}" srcOrd="1" destOrd="0" presId="urn:microsoft.com/office/officeart/2005/8/layout/orgChart1"/>
    <dgm:cxn modelId="{1B647719-17FA-4AB7-B131-3F499C4E93FA}" type="presParOf" srcId="{45D89AD3-EC10-4D6E-9D5C-48DA015B6048}" destId="{5C64541A-1122-4629-936B-95210F22F6F5}" srcOrd="1" destOrd="0" presId="urn:microsoft.com/office/officeart/2005/8/layout/orgChart1"/>
    <dgm:cxn modelId="{A74C2E53-80D7-4A00-994E-2733261D9660}" type="presParOf" srcId="{45D89AD3-EC10-4D6E-9D5C-48DA015B6048}" destId="{9DCB0CA6-EE5B-4DA8-BFF7-7BDCFAEF401A}" srcOrd="2" destOrd="0" presId="urn:microsoft.com/office/officeart/2005/8/layout/orgChart1"/>
    <dgm:cxn modelId="{6E084CEF-0EDF-450B-A33E-D274A7F5FA5E}" type="presParOf" srcId="{4F0A2884-0346-4E76-9DBD-4B7D51D162CD}" destId="{818B50DE-4992-4AF3-ACB4-4027E2EAEC14}" srcOrd="2" destOrd="0" presId="urn:microsoft.com/office/officeart/2005/8/layout/orgChart1"/>
    <dgm:cxn modelId="{EEE28EB5-3EB7-4AE7-A0B0-EECF5158E604}" type="presParOf" srcId="{4F0A2884-0346-4E76-9DBD-4B7D51D162CD}" destId="{D201F19D-428F-4A1F-BCE5-B45087CDA2CB}" srcOrd="3" destOrd="0" presId="urn:microsoft.com/office/officeart/2005/8/layout/orgChart1"/>
    <dgm:cxn modelId="{1145C824-95A0-44DE-B572-C075030C9A10}" type="presParOf" srcId="{D201F19D-428F-4A1F-BCE5-B45087CDA2CB}" destId="{CAEC4B37-0507-48AA-B58A-600A5B226434}" srcOrd="0" destOrd="0" presId="urn:microsoft.com/office/officeart/2005/8/layout/orgChart1"/>
    <dgm:cxn modelId="{89C4BF1F-7F84-4A3A-803B-2E2E23EF4363}" type="presParOf" srcId="{CAEC4B37-0507-48AA-B58A-600A5B226434}" destId="{E199F5DA-AB6A-4FA3-A88B-A93E1A625945}" srcOrd="0" destOrd="0" presId="urn:microsoft.com/office/officeart/2005/8/layout/orgChart1"/>
    <dgm:cxn modelId="{24970200-975B-48B2-B383-C2F1857360B3}" type="presParOf" srcId="{CAEC4B37-0507-48AA-B58A-600A5B226434}" destId="{79440CE0-4B38-410A-9E34-B062C16E856E}" srcOrd="1" destOrd="0" presId="urn:microsoft.com/office/officeart/2005/8/layout/orgChart1"/>
    <dgm:cxn modelId="{91017BC8-E7B0-4BD5-B07C-AA2EF4C1A218}" type="presParOf" srcId="{D201F19D-428F-4A1F-BCE5-B45087CDA2CB}" destId="{FF385374-2886-47F8-850E-473C59E64588}" srcOrd="1" destOrd="0" presId="urn:microsoft.com/office/officeart/2005/8/layout/orgChart1"/>
    <dgm:cxn modelId="{DB4314E3-CC0B-424D-9A29-FF996F6F505F}" type="presParOf" srcId="{D201F19D-428F-4A1F-BCE5-B45087CDA2CB}" destId="{771F1394-FB6C-4AD9-AAAF-3A3E57AE02E5}" srcOrd="2" destOrd="0" presId="urn:microsoft.com/office/officeart/2005/8/layout/orgChart1"/>
    <dgm:cxn modelId="{9E9A1E40-63B1-4807-978B-81F73DE1DEBF}" type="presParOf" srcId="{4F0A2884-0346-4E76-9DBD-4B7D51D162CD}" destId="{424633FF-6786-4584-ADBB-4FB233860A29}" srcOrd="4" destOrd="0" presId="urn:microsoft.com/office/officeart/2005/8/layout/orgChart1"/>
    <dgm:cxn modelId="{86FCD7B1-40AC-4515-BC7C-7559DF7651BC}" type="presParOf" srcId="{4F0A2884-0346-4E76-9DBD-4B7D51D162CD}" destId="{4C33C703-8636-475F-B50F-06F45D453725}" srcOrd="5" destOrd="0" presId="urn:microsoft.com/office/officeart/2005/8/layout/orgChart1"/>
    <dgm:cxn modelId="{5BC1C600-600C-4208-B6E9-64D1A3C468C6}" type="presParOf" srcId="{4C33C703-8636-475F-B50F-06F45D453725}" destId="{CBF86900-5628-493C-BD65-48A5F0B16AF8}" srcOrd="0" destOrd="0" presId="urn:microsoft.com/office/officeart/2005/8/layout/orgChart1"/>
    <dgm:cxn modelId="{8CB81569-55AC-4A41-A20E-8BD770FDFCCC}" type="presParOf" srcId="{CBF86900-5628-493C-BD65-48A5F0B16AF8}" destId="{A7F2BE75-F2A9-4EF3-9245-A6B311678FCB}" srcOrd="0" destOrd="0" presId="urn:microsoft.com/office/officeart/2005/8/layout/orgChart1"/>
    <dgm:cxn modelId="{A0E74509-103E-4B40-A021-D784187EB532}" type="presParOf" srcId="{CBF86900-5628-493C-BD65-48A5F0B16AF8}" destId="{6B87478C-FEA6-4D74-9623-01114B924078}" srcOrd="1" destOrd="0" presId="urn:microsoft.com/office/officeart/2005/8/layout/orgChart1"/>
    <dgm:cxn modelId="{6D4D3088-BE34-4CB4-9C1C-07C7B19D50D4}" type="presParOf" srcId="{4C33C703-8636-475F-B50F-06F45D453725}" destId="{D669F107-7BB1-40A0-B049-D8022DE1FF3B}" srcOrd="1" destOrd="0" presId="urn:microsoft.com/office/officeart/2005/8/layout/orgChart1"/>
    <dgm:cxn modelId="{EC888D56-17C7-4D7B-8AD7-C89952F1A20E}" type="presParOf" srcId="{4C33C703-8636-475F-B50F-06F45D453725}" destId="{644AC0E3-1D21-488B-B5B6-1B4ABE83E0B1}" srcOrd="2" destOrd="0" presId="urn:microsoft.com/office/officeart/2005/8/layout/orgChart1"/>
    <dgm:cxn modelId="{13086C23-08B8-41B2-B54D-4FB83110F5D6}" type="presParOf" srcId="{4F0A2884-0346-4E76-9DBD-4B7D51D162CD}" destId="{F7063149-D5E8-4B25-B141-86246FBCCDE6}" srcOrd="6" destOrd="0" presId="urn:microsoft.com/office/officeart/2005/8/layout/orgChart1"/>
    <dgm:cxn modelId="{3D35DE7A-9908-48A3-AFFC-3E16E1F7751C}" type="presParOf" srcId="{4F0A2884-0346-4E76-9DBD-4B7D51D162CD}" destId="{CFA784E7-53B6-40D8-AEA8-FE5ADC68EEC8}" srcOrd="7" destOrd="0" presId="urn:microsoft.com/office/officeart/2005/8/layout/orgChart1"/>
    <dgm:cxn modelId="{C45331B4-7BE9-447C-B01D-AA37A17CC141}" type="presParOf" srcId="{CFA784E7-53B6-40D8-AEA8-FE5ADC68EEC8}" destId="{796DA5EC-9100-40CB-BF51-81DFF6EFDB18}" srcOrd="0" destOrd="0" presId="urn:microsoft.com/office/officeart/2005/8/layout/orgChart1"/>
    <dgm:cxn modelId="{4B90BF5B-833B-4F6B-84FE-21F85376CE00}" type="presParOf" srcId="{796DA5EC-9100-40CB-BF51-81DFF6EFDB18}" destId="{C3A9A86A-A266-44F2-8451-752AE208B1FA}" srcOrd="0" destOrd="0" presId="urn:microsoft.com/office/officeart/2005/8/layout/orgChart1"/>
    <dgm:cxn modelId="{80E7BB4A-8E19-4CBE-A671-1205CE3084D8}" type="presParOf" srcId="{796DA5EC-9100-40CB-BF51-81DFF6EFDB18}" destId="{B77D5F50-6A50-443E-970D-E80C9ED10DA8}" srcOrd="1" destOrd="0" presId="urn:microsoft.com/office/officeart/2005/8/layout/orgChart1"/>
    <dgm:cxn modelId="{5D2CF888-E819-4D04-99E1-92C745A345BE}" type="presParOf" srcId="{CFA784E7-53B6-40D8-AEA8-FE5ADC68EEC8}" destId="{82F655B2-8204-4680-8DB8-1C95ADA3FBCE}" srcOrd="1" destOrd="0" presId="urn:microsoft.com/office/officeart/2005/8/layout/orgChart1"/>
    <dgm:cxn modelId="{D533FBB0-FEDA-497E-97BB-D00F1E0E1927}" type="presParOf" srcId="{CFA784E7-53B6-40D8-AEA8-FE5ADC68EEC8}" destId="{60D1E52E-DBA0-41BC-9804-F983EBB1F4C8}" srcOrd="2" destOrd="0" presId="urn:microsoft.com/office/officeart/2005/8/layout/orgChart1"/>
    <dgm:cxn modelId="{AD254801-9471-4AD3-8DB2-EEB6449DC84A}" type="presParOf" srcId="{4F0A2884-0346-4E76-9DBD-4B7D51D162CD}" destId="{71BBE816-8BBF-4D79-B234-9EEC4B8C9C8C}" srcOrd="8" destOrd="0" presId="urn:microsoft.com/office/officeart/2005/8/layout/orgChart1"/>
    <dgm:cxn modelId="{DF74F301-23EB-4D5F-8193-6804DA213709}" type="presParOf" srcId="{4F0A2884-0346-4E76-9DBD-4B7D51D162CD}" destId="{C54E58C1-CCFB-41FC-94D4-95A71D772873}" srcOrd="9" destOrd="0" presId="urn:microsoft.com/office/officeart/2005/8/layout/orgChart1"/>
    <dgm:cxn modelId="{5DD4501D-EF59-46B1-81D1-30A9D2494EBF}" type="presParOf" srcId="{C54E58C1-CCFB-41FC-94D4-95A71D772873}" destId="{2BB9D394-D9D0-4267-9B05-6CF2749F3116}" srcOrd="0" destOrd="0" presId="urn:microsoft.com/office/officeart/2005/8/layout/orgChart1"/>
    <dgm:cxn modelId="{0AF28ACB-D4DE-48F6-9287-E4FF416EBB84}" type="presParOf" srcId="{2BB9D394-D9D0-4267-9B05-6CF2749F3116}" destId="{AE46B17E-3B2A-41C2-B63B-414F33DE2376}" srcOrd="0" destOrd="0" presId="urn:microsoft.com/office/officeart/2005/8/layout/orgChart1"/>
    <dgm:cxn modelId="{F71B4030-7766-4D4C-B6C5-C26ED720FF12}" type="presParOf" srcId="{2BB9D394-D9D0-4267-9B05-6CF2749F3116}" destId="{010B8F80-8BBD-4677-95E0-AF04A63B30BE}" srcOrd="1" destOrd="0" presId="urn:microsoft.com/office/officeart/2005/8/layout/orgChart1"/>
    <dgm:cxn modelId="{24190E4A-DF7B-4BFF-9462-7A0624380EC6}" type="presParOf" srcId="{C54E58C1-CCFB-41FC-94D4-95A71D772873}" destId="{87BDEBB9-B71E-4E63-AFF8-7135212CE44F}" srcOrd="1" destOrd="0" presId="urn:microsoft.com/office/officeart/2005/8/layout/orgChart1"/>
    <dgm:cxn modelId="{F3E4C92B-460E-4993-B593-0AD1396E96CD}" type="presParOf" srcId="{C54E58C1-CCFB-41FC-94D4-95A71D772873}" destId="{AAC289E8-9A7E-4105-8E0A-5941E799F372}" srcOrd="2" destOrd="0" presId="urn:microsoft.com/office/officeart/2005/8/layout/orgChart1"/>
    <dgm:cxn modelId="{B8865F48-6514-4F68-9DEC-F844C37A97FA}" type="presParOf" srcId="{4F0A2884-0346-4E76-9DBD-4B7D51D162CD}" destId="{1864388E-E09B-449C-8479-4E2285A6AD62}" srcOrd="10" destOrd="0" presId="urn:microsoft.com/office/officeart/2005/8/layout/orgChart1"/>
    <dgm:cxn modelId="{6613F13F-C6FF-4D40-A2E2-480C94D09DEC}" type="presParOf" srcId="{4F0A2884-0346-4E76-9DBD-4B7D51D162CD}" destId="{1CCEF185-41F1-421F-A56D-0B76A4F34E57}" srcOrd="11" destOrd="0" presId="urn:microsoft.com/office/officeart/2005/8/layout/orgChart1"/>
    <dgm:cxn modelId="{491B3631-6988-415F-9C71-E4E7C76F7230}" type="presParOf" srcId="{1CCEF185-41F1-421F-A56D-0B76A4F34E57}" destId="{22273594-22E8-459B-AACB-81D9F84DBCC8}" srcOrd="0" destOrd="0" presId="urn:microsoft.com/office/officeart/2005/8/layout/orgChart1"/>
    <dgm:cxn modelId="{EA233ECA-7FA8-40D7-A68A-8D34B0AEBD33}" type="presParOf" srcId="{22273594-22E8-459B-AACB-81D9F84DBCC8}" destId="{4AE5E3D2-7446-4C7B-A2B1-FD5EF8B5A724}" srcOrd="0" destOrd="0" presId="urn:microsoft.com/office/officeart/2005/8/layout/orgChart1"/>
    <dgm:cxn modelId="{221D8393-DBC1-47C1-9CB4-D9C2C5C16454}" type="presParOf" srcId="{22273594-22E8-459B-AACB-81D9F84DBCC8}" destId="{D9577BC2-AAE0-464C-B5D5-691452B0C836}" srcOrd="1" destOrd="0" presId="urn:microsoft.com/office/officeart/2005/8/layout/orgChart1"/>
    <dgm:cxn modelId="{B7A3862C-D7C0-4932-8170-AE0CD7015509}" type="presParOf" srcId="{1CCEF185-41F1-421F-A56D-0B76A4F34E57}" destId="{70EAF60D-55F0-48BE-A92F-935BEEAD66E1}" srcOrd="1" destOrd="0" presId="urn:microsoft.com/office/officeart/2005/8/layout/orgChart1"/>
    <dgm:cxn modelId="{81080775-721D-4422-AB56-A19312F2E275}" type="presParOf" srcId="{1CCEF185-41F1-421F-A56D-0B76A4F34E57}" destId="{9C354211-FFA8-466E-819F-1DDFB1063E13}" srcOrd="2" destOrd="0" presId="urn:microsoft.com/office/officeart/2005/8/layout/orgChart1"/>
    <dgm:cxn modelId="{F6D2A2CA-DD73-4B49-A93A-E94926592CF8}" type="presParOf" srcId="{4F0A2884-0346-4E76-9DBD-4B7D51D162CD}" destId="{C958A084-787C-4657-9468-C4674827CF81}" srcOrd="12" destOrd="0" presId="urn:microsoft.com/office/officeart/2005/8/layout/orgChart1"/>
    <dgm:cxn modelId="{CA478A67-98AF-480F-9715-9589CDA9C707}" type="presParOf" srcId="{4F0A2884-0346-4E76-9DBD-4B7D51D162CD}" destId="{3E98867D-641C-403A-A371-1A38ECFEF1C0}" srcOrd="13" destOrd="0" presId="urn:microsoft.com/office/officeart/2005/8/layout/orgChart1"/>
    <dgm:cxn modelId="{48FDB1E5-295C-42F5-9B69-D84539876E64}" type="presParOf" srcId="{3E98867D-641C-403A-A371-1A38ECFEF1C0}" destId="{ACCA8EBE-F88B-4B7A-A26B-E792626E26E7}" srcOrd="0" destOrd="0" presId="urn:microsoft.com/office/officeart/2005/8/layout/orgChart1"/>
    <dgm:cxn modelId="{2941520B-DCF1-49A0-A04D-2CFF23E324A7}" type="presParOf" srcId="{ACCA8EBE-F88B-4B7A-A26B-E792626E26E7}" destId="{59F9A6CA-02A9-4E44-A13F-05E1E6F3D926}" srcOrd="0" destOrd="0" presId="urn:microsoft.com/office/officeart/2005/8/layout/orgChart1"/>
    <dgm:cxn modelId="{548E2F2A-506D-49D8-A4C1-89C50A61BA3C}" type="presParOf" srcId="{ACCA8EBE-F88B-4B7A-A26B-E792626E26E7}" destId="{EC92CF47-BC54-4F6D-9844-7582639C211E}" srcOrd="1" destOrd="0" presId="urn:microsoft.com/office/officeart/2005/8/layout/orgChart1"/>
    <dgm:cxn modelId="{21834B95-6AE8-48A8-B5A1-6DBEE35D9D0A}" type="presParOf" srcId="{3E98867D-641C-403A-A371-1A38ECFEF1C0}" destId="{E11C9D07-C08F-40E2-B603-19C20863AE40}" srcOrd="1" destOrd="0" presId="urn:microsoft.com/office/officeart/2005/8/layout/orgChart1"/>
    <dgm:cxn modelId="{CE559682-BC55-43CC-97FE-84D81E87CC1F}" type="presParOf" srcId="{3E98867D-641C-403A-A371-1A38ECFEF1C0}" destId="{A31D7714-5781-4019-931F-EA398E9DFCE7}" srcOrd="2" destOrd="0" presId="urn:microsoft.com/office/officeart/2005/8/layout/orgChart1"/>
    <dgm:cxn modelId="{2F6EF5B2-BE17-4115-AC3C-7FA90E5373C1}" type="presParOf" srcId="{4F0A2884-0346-4E76-9DBD-4B7D51D162CD}" destId="{B65F850D-F232-4895-AE2A-8C37719C09BA}" srcOrd="14" destOrd="0" presId="urn:microsoft.com/office/officeart/2005/8/layout/orgChart1"/>
    <dgm:cxn modelId="{36EFB8B4-E37E-40F9-AB4D-D3DEB06F1774}" type="presParOf" srcId="{4F0A2884-0346-4E76-9DBD-4B7D51D162CD}" destId="{9F0AAA63-32CC-4E81-820B-93D3CE465D0D}" srcOrd="15" destOrd="0" presId="urn:microsoft.com/office/officeart/2005/8/layout/orgChart1"/>
    <dgm:cxn modelId="{D9E0E6CA-5873-4CFC-8C3F-6BD2813237DD}" type="presParOf" srcId="{9F0AAA63-32CC-4E81-820B-93D3CE465D0D}" destId="{5DDA79A5-92D2-4F9A-919E-BC71A294938C}" srcOrd="0" destOrd="0" presId="urn:microsoft.com/office/officeart/2005/8/layout/orgChart1"/>
    <dgm:cxn modelId="{C286AF82-2C46-472A-A569-422D0C1AE638}" type="presParOf" srcId="{5DDA79A5-92D2-4F9A-919E-BC71A294938C}" destId="{C4291E8D-694F-40DB-B219-3A69543235EB}" srcOrd="0" destOrd="0" presId="urn:microsoft.com/office/officeart/2005/8/layout/orgChart1"/>
    <dgm:cxn modelId="{19A7C4E2-28E7-467B-AC0D-FCA2996F6A98}" type="presParOf" srcId="{5DDA79A5-92D2-4F9A-919E-BC71A294938C}" destId="{C1E6D8B3-9480-4CE7-AE2F-6A6D50F7D3E3}" srcOrd="1" destOrd="0" presId="urn:microsoft.com/office/officeart/2005/8/layout/orgChart1"/>
    <dgm:cxn modelId="{845C59D2-E2BB-4737-BD7B-25435D6F0275}" type="presParOf" srcId="{9F0AAA63-32CC-4E81-820B-93D3CE465D0D}" destId="{343599B4-5CF9-4628-92CE-A6966B26767F}" srcOrd="1" destOrd="0" presId="urn:microsoft.com/office/officeart/2005/8/layout/orgChart1"/>
    <dgm:cxn modelId="{101BA2EF-DC29-4D97-A1BB-4F4DE9676FCF}" type="presParOf" srcId="{9F0AAA63-32CC-4E81-820B-93D3CE465D0D}" destId="{A29F040D-7CF6-43ED-81E2-7560C80B12E1}" srcOrd="2" destOrd="0" presId="urn:microsoft.com/office/officeart/2005/8/layout/orgChart1"/>
    <dgm:cxn modelId="{7C5508D8-92BA-4123-83A9-919C4738D37C}" type="presParOf" srcId="{06AA9CF6-5ABD-4570-93E3-49D9AF803914}" destId="{F3AF0B38-1A1B-4C53-9E3B-7F8F6D06EE8B}" srcOrd="2" destOrd="0" presId="urn:microsoft.com/office/officeart/2005/8/layout/orgChart1"/>
    <dgm:cxn modelId="{26C33D79-3F59-4E76-9951-84A62425354A}" type="presParOf" srcId="{76C70F69-C59B-45D5-A6F6-C4B72E2C3110}" destId="{B6C32B20-57F5-4A8E-9962-9D46AC2391F6}" srcOrd="2" destOrd="0" presId="urn:microsoft.com/office/officeart/2005/8/layout/orgChart1"/>
    <dgm:cxn modelId="{C281184F-0213-4CF5-9301-089A85147F2D}" type="presParOf" srcId="{B6C32B20-57F5-4A8E-9962-9D46AC2391F6}" destId="{D594115F-5055-40D3-85D2-E9203005032B}" srcOrd="0" destOrd="0" presId="urn:microsoft.com/office/officeart/2005/8/layout/orgChart1"/>
    <dgm:cxn modelId="{388AEC44-2F1D-4BE4-A5E2-6B52BFAFDD69}" type="presParOf" srcId="{B6C32B20-57F5-4A8E-9962-9D46AC2391F6}" destId="{78D547AE-FE31-431E-BB9D-46523AF0D847}" srcOrd="1" destOrd="0" presId="urn:microsoft.com/office/officeart/2005/8/layout/orgChart1"/>
    <dgm:cxn modelId="{7D55F4D1-7C79-4876-8DE2-EE70F8BBD351}" type="presParOf" srcId="{78D547AE-FE31-431E-BB9D-46523AF0D847}" destId="{AA24A36E-E40B-4577-A1B9-75DF3C614217}" srcOrd="0" destOrd="0" presId="urn:microsoft.com/office/officeart/2005/8/layout/orgChart1"/>
    <dgm:cxn modelId="{B2EF213F-09C8-4493-A0D7-0B17ADE839F6}" type="presParOf" srcId="{AA24A36E-E40B-4577-A1B9-75DF3C614217}" destId="{32CB027B-8648-4A75-B8C5-45D398E475D1}" srcOrd="0" destOrd="0" presId="urn:microsoft.com/office/officeart/2005/8/layout/orgChart1"/>
    <dgm:cxn modelId="{7114CAC6-913B-4D67-9FBB-F3A7601C63A9}" type="presParOf" srcId="{AA24A36E-E40B-4577-A1B9-75DF3C614217}" destId="{2CC9BCEF-E438-4DEC-8D5A-46DC84D07A41}" srcOrd="1" destOrd="0" presId="urn:microsoft.com/office/officeart/2005/8/layout/orgChart1"/>
    <dgm:cxn modelId="{FA247765-816D-44BF-A935-F7CF481BDF26}" type="presParOf" srcId="{78D547AE-FE31-431E-BB9D-46523AF0D847}" destId="{A6206BC0-A44C-47A3-BF0E-AFC44DEEAEA1}" srcOrd="1" destOrd="0" presId="urn:microsoft.com/office/officeart/2005/8/layout/orgChart1"/>
    <dgm:cxn modelId="{5B35E5BD-9AE8-4ACE-974D-377BA9D32B01}" type="presParOf" srcId="{78D547AE-FE31-431E-BB9D-46523AF0D847}" destId="{06E2FA46-3151-4640-83FA-59C53C4A26A1}" srcOrd="2" destOrd="0" presId="urn:microsoft.com/office/officeart/2005/8/layout/orgChart1"/>
    <dgm:cxn modelId="{D353DAB0-779F-4AE0-AF37-BEBBF912A42D}" type="presParOf" srcId="{B6C32B20-57F5-4A8E-9962-9D46AC2391F6}" destId="{040BC36D-2246-46C1-8F09-EDBC2B3101C9}" srcOrd="2" destOrd="0" presId="urn:microsoft.com/office/officeart/2005/8/layout/orgChart1"/>
    <dgm:cxn modelId="{DBF6B71E-89F8-4211-BB58-A43E31214CAC}" type="presParOf" srcId="{B6C32B20-57F5-4A8E-9962-9D46AC2391F6}" destId="{FEA02CA7-6B13-4B01-9743-F245A408257D}" srcOrd="3" destOrd="0" presId="urn:microsoft.com/office/officeart/2005/8/layout/orgChart1"/>
    <dgm:cxn modelId="{1ECEE40B-2D01-4472-9C78-1381C173767C}" type="presParOf" srcId="{FEA02CA7-6B13-4B01-9743-F245A408257D}" destId="{7D9CE2E5-34E4-49D6-BBB9-6A31D7C11A73}" srcOrd="0" destOrd="0" presId="urn:microsoft.com/office/officeart/2005/8/layout/orgChart1"/>
    <dgm:cxn modelId="{ABCCF0E7-08E7-46F0-AE2E-058AB270E9E0}" type="presParOf" srcId="{7D9CE2E5-34E4-49D6-BBB9-6A31D7C11A73}" destId="{66204C78-449E-47EE-9DD5-0599FD67FA3A}" srcOrd="0" destOrd="0" presId="urn:microsoft.com/office/officeart/2005/8/layout/orgChart1"/>
    <dgm:cxn modelId="{D6F78684-86CB-45D9-A483-C97A9B8C1C91}" type="presParOf" srcId="{7D9CE2E5-34E4-49D6-BBB9-6A31D7C11A73}" destId="{C7A1336B-4823-4136-B2CF-98F34325E279}" srcOrd="1" destOrd="0" presId="urn:microsoft.com/office/officeart/2005/8/layout/orgChart1"/>
    <dgm:cxn modelId="{29705AD3-4847-4537-9B64-84CBFFEC285A}" type="presParOf" srcId="{FEA02CA7-6B13-4B01-9743-F245A408257D}" destId="{DD18EFCB-31DF-438B-AF63-296F087AB221}" srcOrd="1" destOrd="0" presId="urn:microsoft.com/office/officeart/2005/8/layout/orgChart1"/>
    <dgm:cxn modelId="{39B99989-3F8E-414C-9615-DF659F8BAA1E}" type="presParOf" srcId="{FEA02CA7-6B13-4B01-9743-F245A408257D}" destId="{9A9DA2A8-F42D-4F41-8C06-AA345A6CC1F7}" srcOrd="2" destOrd="0" presId="urn:microsoft.com/office/officeart/2005/8/layout/orgChart1"/>
    <dgm:cxn modelId="{F3CBE25D-E095-460B-8674-5C02F369D4E3}" type="presParOf" srcId="{B1A1BE06-9F49-4123-88FE-C9013DFAF47C}" destId="{F9B8C27D-B7F4-43A6-9DAB-157499939CD6}" srcOrd="2" destOrd="0" presId="urn:microsoft.com/office/officeart/2005/8/layout/orgChart1"/>
    <dgm:cxn modelId="{95B987D6-0031-4A43-9A4D-D4FC918C6845}" type="presParOf" srcId="{F9B8C27D-B7F4-43A6-9DAB-157499939CD6}" destId="{A68E10C5-87BA-443F-B560-6D993C699BC4}" srcOrd="0" destOrd="0" presId="urn:microsoft.com/office/officeart/2005/8/layout/orgChart1"/>
    <dgm:cxn modelId="{E5DFA1C4-6EBA-49E6-911B-031ACA85669E}" type="presParOf" srcId="{F9B8C27D-B7F4-43A6-9DAB-157499939CD6}" destId="{44B0E344-8385-4EF0-B727-F3785F463982}" srcOrd="1" destOrd="0" presId="urn:microsoft.com/office/officeart/2005/8/layout/orgChart1"/>
    <dgm:cxn modelId="{CEB696A8-8CA1-4370-9B32-96EED3271C96}" type="presParOf" srcId="{44B0E344-8385-4EF0-B727-F3785F463982}" destId="{4E946223-4123-467D-A25C-0A98B5B8075A}" srcOrd="0" destOrd="0" presId="urn:microsoft.com/office/officeart/2005/8/layout/orgChart1"/>
    <dgm:cxn modelId="{AF0A50A2-4D7B-4060-AA2A-C1A3A0EBA280}" type="presParOf" srcId="{4E946223-4123-467D-A25C-0A98B5B8075A}" destId="{77B232EF-735E-416F-A016-91E91353845C}" srcOrd="0" destOrd="0" presId="urn:microsoft.com/office/officeart/2005/8/layout/orgChart1"/>
    <dgm:cxn modelId="{AA9E0DCA-F57B-418F-A99F-2ED703DC48E2}" type="presParOf" srcId="{4E946223-4123-467D-A25C-0A98B5B8075A}" destId="{22AB6169-F6B4-4310-822D-1A0E15A4088C}" srcOrd="1" destOrd="0" presId="urn:microsoft.com/office/officeart/2005/8/layout/orgChart1"/>
    <dgm:cxn modelId="{453D400D-BC3A-4197-9F3A-77796B786F65}" type="presParOf" srcId="{44B0E344-8385-4EF0-B727-F3785F463982}" destId="{D693B550-9712-488B-841D-02378DB0F355}" srcOrd="1" destOrd="0" presId="urn:microsoft.com/office/officeart/2005/8/layout/orgChart1"/>
    <dgm:cxn modelId="{789D821C-FF98-4A39-A04A-7AB1EF696C1B}" type="presParOf" srcId="{44B0E344-8385-4EF0-B727-F3785F463982}" destId="{E865A206-E017-4734-BA04-A3BC12CA55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1BBEC-7248-43D6-B4E3-E2920562DBB6}" type="doc">
      <dgm:prSet loTypeId="urn:microsoft.com/office/officeart/2005/8/layout/orgChart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4B8843F-A90B-4B3F-A3D8-251C081B3E5E}">
      <dgm:prSet phldrT="[Text]"/>
      <dgm:spPr>
        <a:xfrm>
          <a:off x="1031310" y="80593"/>
          <a:ext cx="426099" cy="213049"/>
        </a:xfrm>
        <a:gradFill rotWithShape="0">
          <a:gsLst>
            <a:gs pos="0">
              <a:srgbClr val="A5A5A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</a:t>
          </a:r>
        </a:p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Sheriff</a:t>
          </a:r>
        </a:p>
      </dgm:t>
    </dgm:pt>
    <dgm:pt modelId="{BDBCA184-817F-4665-A8EF-9126BD171243}" type="parTrans" cxnId="{60487385-97D3-4D26-BC72-9175B293FC93}">
      <dgm:prSet/>
      <dgm:spPr/>
      <dgm:t>
        <a:bodyPr/>
        <a:lstStyle/>
        <a:p>
          <a:endParaRPr lang="en-US"/>
        </a:p>
      </dgm:t>
    </dgm:pt>
    <dgm:pt modelId="{E26512AD-91DE-4C75-8971-30219D62185F}" type="sibTrans" cxnId="{60487385-97D3-4D26-BC72-9175B293FC93}">
      <dgm:prSet/>
      <dgm:spPr/>
      <dgm:t>
        <a:bodyPr/>
        <a:lstStyle/>
        <a:p>
          <a:endParaRPr lang="en-US"/>
        </a:p>
      </dgm:t>
    </dgm:pt>
    <dgm:pt modelId="{FCB7CEDB-464A-42A7-8AB6-C74EE7576BDA}" type="asst">
      <dgm:prSet phldrT="[Text]"/>
      <dgm:spPr>
        <a:xfrm>
          <a:off x="773520" y="383123"/>
          <a:ext cx="426099" cy="213049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Adminstration Undersheriff</a:t>
          </a:r>
        </a:p>
      </dgm:t>
    </dgm:pt>
    <dgm:pt modelId="{C44F8C93-6CAB-4C0D-93FF-AE46FE15D300}" type="parTrans" cxnId="{C54E18AC-6FFF-45ED-A012-8DC7548F5220}">
      <dgm:prSet/>
      <dgm:spPr>
        <a:xfrm>
          <a:off x="1153899" y="293642"/>
          <a:ext cx="91440" cy="196005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AF07573-CE7D-4137-A88B-D046F7DE05BB}" type="sibTrans" cxnId="{C54E18AC-6FFF-45ED-A012-8DC7548F5220}">
      <dgm:prSet/>
      <dgm:spPr/>
      <dgm:t>
        <a:bodyPr/>
        <a:lstStyle/>
        <a:p>
          <a:endParaRPr lang="en-US"/>
        </a:p>
      </dgm:t>
    </dgm:pt>
    <dgm:pt modelId="{6DA387F9-6476-4FB1-8188-AEA3816DB843}">
      <dgm:prSet phldrT="[Text]"/>
      <dgm:spPr>
        <a:xfrm>
          <a:off x="1031310" y="685653"/>
          <a:ext cx="426099" cy="213049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 Patrol Lieutenant</a:t>
          </a:r>
        </a:p>
      </dgm:t>
    </dgm:pt>
    <dgm:pt modelId="{0D7FF23F-1418-4ACA-A75D-56F6BB07D8C7}" type="parTrans" cxnId="{8EDB3E10-F9FB-4D34-A26E-0D7534F11F61}">
      <dgm:prSet/>
      <dgm:spPr>
        <a:xfrm>
          <a:off x="1198640" y="293642"/>
          <a:ext cx="91440" cy="392011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940F788C-9720-4241-A931-98AA4E38173B}" type="sibTrans" cxnId="{8EDB3E10-F9FB-4D34-A26E-0D7534F11F61}">
      <dgm:prSet/>
      <dgm:spPr/>
      <dgm:t>
        <a:bodyPr/>
        <a:lstStyle/>
        <a:p>
          <a:endParaRPr lang="en-US"/>
        </a:p>
      </dgm:t>
    </dgm:pt>
    <dgm:pt modelId="{0B84405F-FCFD-482A-A39A-F3CC97C4BDDB}">
      <dgm:prSet/>
      <dgm:spPr>
        <a:xfrm>
          <a:off x="515730" y="1290714"/>
          <a:ext cx="426099" cy="250776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[2]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2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A2251E2B-30F8-4F1C-A179-6B46EFC563FB}" type="parTrans" cxnId="{524E1B36-8D51-490B-82F1-FDAC7925D0E2}">
      <dgm:prSet/>
      <dgm:spPr>
        <a:xfrm>
          <a:off x="728780" y="898703"/>
          <a:ext cx="515580" cy="392011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390A63F-CD65-4B31-B052-869711F41F2C}" type="sibTrans" cxnId="{524E1B36-8D51-490B-82F1-FDAC7925D0E2}">
      <dgm:prSet/>
      <dgm:spPr/>
      <dgm:t>
        <a:bodyPr/>
        <a:lstStyle/>
        <a:p>
          <a:endParaRPr lang="en-US"/>
        </a:p>
      </dgm:t>
    </dgm:pt>
    <dgm:pt modelId="{5B758B5C-9D9D-458A-8E1B-DD3EC04F9242}">
      <dgm:prSet/>
      <dgm:spPr>
        <a:xfrm>
          <a:off x="150" y="1290714"/>
          <a:ext cx="426099" cy="259560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1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87F441F5-DE4E-4774-BA32-F06DC0B92378}" type="parTrans" cxnId="{6C53C022-2F73-44DD-8BB3-C9E26EC6A402}">
      <dgm:prSet/>
      <dgm:spPr>
        <a:xfrm>
          <a:off x="213200" y="898703"/>
          <a:ext cx="1031160" cy="392011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4CE92CC-C4C6-48D4-896C-E34002176E37}" type="sibTrans" cxnId="{6C53C022-2F73-44DD-8BB3-C9E26EC6A402}">
      <dgm:prSet/>
      <dgm:spPr/>
      <dgm:t>
        <a:bodyPr/>
        <a:lstStyle/>
        <a:p>
          <a:endParaRPr lang="en-US"/>
        </a:p>
      </dgm:t>
    </dgm:pt>
    <dgm:pt modelId="{413E9DC2-B26D-4E42-BFC3-2BD2DE4B6E37}">
      <dgm:prSet/>
      <dgm:spPr>
        <a:xfrm>
          <a:off x="106675" y="1639756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[5]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60F3AE79-E1AF-4DEA-A06D-4AFA0F4280D2}" type="parTrans" cxnId="{C534D5BE-F6D6-4483-B00D-E05E4CA73FA8}">
      <dgm:prSet/>
      <dgm:spPr>
        <a:xfrm>
          <a:off x="-2959" y="1550275"/>
          <a:ext cx="91440" cy="196005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ED8B0A-D438-435F-8606-599CB50FBFBB}" type="sibTrans" cxnId="{C534D5BE-F6D6-4483-B00D-E05E4CA73FA8}">
      <dgm:prSet/>
      <dgm:spPr/>
      <dgm:t>
        <a:bodyPr/>
        <a:lstStyle/>
        <a:p>
          <a:endParaRPr lang="en-US"/>
        </a:p>
      </dgm:t>
    </dgm:pt>
    <dgm:pt modelId="{EC21BE57-4149-4FD5-9273-423C8F43D9E4}">
      <dgm:prSet/>
      <dgm:spPr>
        <a:xfrm>
          <a:off x="622255" y="1630972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[6]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680499B6-0549-4361-A458-327E96D3A838}" type="parTrans" cxnId="{2FBDA13B-0B23-4F45-B2B0-E39BF14B91AB}">
      <dgm:prSet/>
      <dgm:spPr>
        <a:xfrm>
          <a:off x="512620" y="1541491"/>
          <a:ext cx="91440" cy="196005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52C8046-9B32-4737-BD66-7D894FA07820}" type="sibTrans" cxnId="{2FBDA13B-0B23-4F45-B2B0-E39BF14B91AB}">
      <dgm:prSet/>
      <dgm:spPr/>
      <dgm:t>
        <a:bodyPr/>
        <a:lstStyle/>
        <a:p>
          <a:endParaRPr lang="en-US"/>
        </a:p>
      </dgm:t>
    </dgm:pt>
    <dgm:pt modelId="{E1BBAE59-604B-44F9-9C05-C6CD0FBA7CC8}">
      <dgm:prSet/>
      <dgm:spPr>
        <a:xfrm>
          <a:off x="1031310" y="1290714"/>
          <a:ext cx="426099" cy="246381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[3]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3 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0CDC4251-89C0-416F-997B-5602554004C3}" type="parTrans" cxnId="{A208B1F8-FE2A-49A9-895A-62ADAF4A3F4E}">
      <dgm:prSet/>
      <dgm:spPr>
        <a:xfrm>
          <a:off x="1198640" y="898703"/>
          <a:ext cx="91440" cy="392011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B16943-78E8-408E-A7BB-8F61D281B407}" type="sibTrans" cxnId="{A208B1F8-FE2A-49A9-895A-62ADAF4A3F4E}">
      <dgm:prSet/>
      <dgm:spPr/>
      <dgm:t>
        <a:bodyPr/>
        <a:lstStyle/>
        <a:p>
          <a:endParaRPr lang="en-US"/>
        </a:p>
      </dgm:t>
    </dgm:pt>
    <dgm:pt modelId="{9B21E012-D745-4EF4-87AB-D221459D8C50}">
      <dgm:prSet/>
      <dgm:spPr>
        <a:xfrm>
          <a:off x="106675" y="1942286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[9]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BE86756C-D265-42DB-8500-3FE5E97E08DA}" type="parTrans" cxnId="{869BD444-1D4A-4E6A-8F52-9C5438956EA1}">
      <dgm:prSet/>
      <dgm:spPr>
        <a:xfrm>
          <a:off x="-2959" y="1550275"/>
          <a:ext cx="91440" cy="49853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F7F5A53-8991-44FD-8932-303ACFBE69D1}" type="sibTrans" cxnId="{869BD444-1D4A-4E6A-8F52-9C5438956EA1}">
      <dgm:prSet/>
      <dgm:spPr/>
      <dgm:t>
        <a:bodyPr/>
        <a:lstStyle/>
        <a:p>
          <a:endParaRPr lang="en-US"/>
        </a:p>
      </dgm:t>
    </dgm:pt>
    <dgm:pt modelId="{4B7F313D-2196-4DD6-83E8-812E6C6B71C4}">
      <dgm:prSet/>
      <dgm:spPr>
        <a:xfrm>
          <a:off x="1546890" y="1290714"/>
          <a:ext cx="426099" cy="241743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[4]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4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744A8FE5-8680-43F0-948E-409EBD09A930}" type="parTrans" cxnId="{24E27728-457E-4320-83C9-D62FD7F87987}">
      <dgm:prSet/>
      <dgm:spPr>
        <a:xfrm>
          <a:off x="1244360" y="898703"/>
          <a:ext cx="515580" cy="392011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CC999281-03BF-4E69-B955-C7B350279BC8}" type="sibTrans" cxnId="{24E27728-457E-4320-83C9-D62FD7F87987}">
      <dgm:prSet/>
      <dgm:spPr/>
      <dgm:t>
        <a:bodyPr/>
        <a:lstStyle/>
        <a:p>
          <a:endParaRPr lang="en-US"/>
        </a:p>
      </dgm:t>
    </dgm:pt>
    <dgm:pt modelId="{98A72AAF-247B-4777-8DDB-DE90DA98FA54}">
      <dgm:prSet/>
      <dgm:spPr>
        <a:xfrm>
          <a:off x="106675" y="2244816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[13] 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E730C510-2CC9-4866-ADBF-9B2CB62D9A38}" type="parTrans" cxnId="{C78F930E-CCF9-4CF0-95D5-1F09855353D0}">
      <dgm:prSet/>
      <dgm:spPr>
        <a:xfrm>
          <a:off x="-2959" y="1550275"/>
          <a:ext cx="91440" cy="80106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B1FA420-FE54-40D8-AE5F-372667ADA1DB}" type="sibTrans" cxnId="{C78F930E-CCF9-4CF0-95D5-1F09855353D0}">
      <dgm:prSet/>
      <dgm:spPr/>
      <dgm:t>
        <a:bodyPr/>
        <a:lstStyle/>
        <a:p>
          <a:endParaRPr lang="en-US"/>
        </a:p>
      </dgm:t>
    </dgm:pt>
    <dgm:pt modelId="{A2BDF489-93E3-4438-8647-37AF7BCD3ADA}">
      <dgm:prSet/>
      <dgm:spPr>
        <a:xfrm>
          <a:off x="622255" y="1933502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[10]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883A145B-7AE0-4AB8-8FE5-831ABBB4B16A}" type="parTrans" cxnId="{410DD033-258A-40A0-B3BF-5A6FEC8A3473}">
      <dgm:prSet/>
      <dgm:spPr>
        <a:xfrm>
          <a:off x="512620" y="1541491"/>
          <a:ext cx="91440" cy="49853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B21A6DF5-B549-42DC-8E52-C03FD975C161}" type="sibTrans" cxnId="{410DD033-258A-40A0-B3BF-5A6FEC8A3473}">
      <dgm:prSet/>
      <dgm:spPr/>
      <dgm:t>
        <a:bodyPr/>
        <a:lstStyle/>
        <a:p>
          <a:endParaRPr lang="en-US"/>
        </a:p>
      </dgm:t>
    </dgm:pt>
    <dgm:pt modelId="{F42306C1-5744-46C0-AFE2-AA67672C1565}">
      <dgm:prSet/>
      <dgm:spPr>
        <a:xfrm>
          <a:off x="622255" y="2236032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[14]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116FFAD6-66C1-4999-AEB5-8D137081EAC2}" type="parTrans" cxnId="{9B726342-C15B-4A4E-9A8F-B7CAE5B5D692}">
      <dgm:prSet/>
      <dgm:spPr>
        <a:xfrm>
          <a:off x="512620" y="1541491"/>
          <a:ext cx="91440" cy="80106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2A6AC55F-A2B1-4053-A7CE-14F800361595}" type="sibTrans" cxnId="{9B726342-C15B-4A4E-9A8F-B7CAE5B5D692}">
      <dgm:prSet/>
      <dgm:spPr/>
      <dgm:t>
        <a:bodyPr/>
        <a:lstStyle/>
        <a:p>
          <a:endParaRPr lang="en-US"/>
        </a:p>
      </dgm:t>
    </dgm:pt>
    <dgm:pt modelId="{94821165-BEA8-4C1F-A9E0-8B531136C4DC}">
      <dgm:prSet/>
      <dgm:spPr>
        <a:xfrm>
          <a:off x="1130796" y="1626576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[7]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C5F451E9-2EA6-41D1-B110-F69B21D979D3}" type="parTrans" cxnId="{0D32B0BC-F8C4-4488-A0CB-6EA5ACAC508D}">
      <dgm:prSet/>
      <dgm:spPr>
        <a:xfrm>
          <a:off x="1028200" y="1537095"/>
          <a:ext cx="91440" cy="196005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15B62196-982F-4966-A483-06266DDEB0F2}" type="sibTrans" cxnId="{0D32B0BC-F8C4-4488-A0CB-6EA5ACAC508D}">
      <dgm:prSet/>
      <dgm:spPr/>
      <dgm:t>
        <a:bodyPr/>
        <a:lstStyle/>
        <a:p>
          <a:endParaRPr lang="en-US"/>
        </a:p>
      </dgm:t>
    </dgm:pt>
    <dgm:pt modelId="{747BCE1A-2B34-4ED9-AFFB-4B080DDC48B0}">
      <dgm:prSet/>
      <dgm:spPr>
        <a:xfrm>
          <a:off x="1137835" y="1929107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[11]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1C96929F-AB00-4BC4-A266-1B7F005009A4}" type="parTrans" cxnId="{52728F75-B876-490B-A5CD-01B042E3847D}">
      <dgm:prSet/>
      <dgm:spPr>
        <a:xfrm>
          <a:off x="1028200" y="1537095"/>
          <a:ext cx="91440" cy="49853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2A65F74-71A6-4D31-9511-F9C865E0929C}" type="sibTrans" cxnId="{52728F75-B876-490B-A5CD-01B042E3847D}">
      <dgm:prSet/>
      <dgm:spPr/>
      <dgm:t>
        <a:bodyPr/>
        <a:lstStyle/>
        <a:p>
          <a:endParaRPr lang="en-US"/>
        </a:p>
      </dgm:t>
    </dgm:pt>
    <dgm:pt modelId="{247AAE22-5224-4608-8C9E-A7607059F71C}">
      <dgm:prSet/>
      <dgm:spPr>
        <a:xfrm>
          <a:off x="1137835" y="2231637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[15]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D9A407C3-68E8-4EE1-A85A-B529449B4397}" type="parTrans" cxnId="{1ACC6AC1-163A-4793-AD43-3B8A92F2085B}">
      <dgm:prSet/>
      <dgm:spPr>
        <a:xfrm>
          <a:off x="1028200" y="1537095"/>
          <a:ext cx="91440" cy="80106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BF684FD-916B-4CFB-A718-3BEFB7B582C6}" type="sibTrans" cxnId="{1ACC6AC1-163A-4793-AD43-3B8A92F2085B}">
      <dgm:prSet/>
      <dgm:spPr/>
      <dgm:t>
        <a:bodyPr/>
        <a:lstStyle/>
        <a:p>
          <a:endParaRPr lang="en-US"/>
        </a:p>
      </dgm:t>
    </dgm:pt>
    <dgm:pt modelId="{58828B88-E6D7-4439-9499-F91B8A846285}">
      <dgm:prSet/>
      <dgm:spPr>
        <a:xfrm>
          <a:off x="1653415" y="1621938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[8]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AC3AAC09-416B-49D7-A27B-56F0D2F287AE}" type="parTrans" cxnId="{4402C191-0785-4B2D-B8B6-807D1521ACFD}">
      <dgm:prSet/>
      <dgm:spPr>
        <a:xfrm>
          <a:off x="1543780" y="1532457"/>
          <a:ext cx="91440" cy="196005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0809874-5C7E-46B2-BCF6-77BD4CF02B0E}" type="sibTrans" cxnId="{4402C191-0785-4B2D-B8B6-807D1521ACFD}">
      <dgm:prSet/>
      <dgm:spPr/>
      <dgm:t>
        <a:bodyPr/>
        <a:lstStyle/>
        <a:p>
          <a:endParaRPr lang="en-US"/>
        </a:p>
      </dgm:t>
    </dgm:pt>
    <dgm:pt modelId="{9A1B424F-88FC-4720-9F17-D42DB4DFFD4F}">
      <dgm:prSet/>
      <dgm:spPr>
        <a:xfrm>
          <a:off x="1653415" y="1924469"/>
          <a:ext cx="426099" cy="213049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[12]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BCEBB3FF-25EF-4AE6-B305-9C34C1C6DD8D}" type="parTrans" cxnId="{46FE5B60-B3FE-4CEF-B99C-67D1E21AA52F}">
      <dgm:prSet/>
      <dgm:spPr>
        <a:xfrm>
          <a:off x="1543780" y="1532457"/>
          <a:ext cx="91440" cy="49853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9E9948F-0C8C-4F4F-A5D7-247CDDF6D6DE}" type="sibTrans" cxnId="{46FE5B60-B3FE-4CEF-B99C-67D1E21AA52F}">
      <dgm:prSet/>
      <dgm:spPr/>
      <dgm:t>
        <a:bodyPr/>
        <a:lstStyle/>
        <a:p>
          <a:endParaRPr lang="en-US"/>
        </a:p>
      </dgm:t>
    </dgm:pt>
    <dgm:pt modelId="{4FD6EDB9-B51F-4A81-A1C0-C18C4A8B74B9}" type="asst">
      <dgm:prSet/>
      <dgm:spPr>
        <a:xfrm>
          <a:off x="773520" y="988184"/>
          <a:ext cx="426099" cy="213049"/>
        </a:xfrm>
        <a:gradFill rotWithShape="0">
          <a:gsLst>
            <a:gs pos="0">
              <a:srgbClr val="A5A5A5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Evidence Tech</a:t>
          </a:r>
        </a:p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Office Deputy</a:t>
          </a:r>
        </a:p>
      </dgm:t>
    </dgm:pt>
    <dgm:pt modelId="{9EC150C5-49BF-41F6-BE72-D8A4A874C6A2}" type="parTrans" cxnId="{B0111208-A2D3-4462-AAD8-58A4DAECC0EF}">
      <dgm:prSet/>
      <dgm:spPr>
        <a:xfrm>
          <a:off x="1153899" y="898703"/>
          <a:ext cx="91440" cy="19600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724DB0E-04EF-4E3B-9A62-D19270DEE6F2}" type="sibTrans" cxnId="{B0111208-A2D3-4462-AAD8-58A4DAECC0EF}">
      <dgm:prSet/>
      <dgm:spPr/>
      <dgm:t>
        <a:bodyPr/>
        <a:lstStyle/>
        <a:p>
          <a:endParaRPr lang="en-US"/>
        </a:p>
      </dgm:t>
    </dgm:pt>
    <dgm:pt modelId="{32ECDD92-18D0-4749-BF5B-539498D39F3C}">
      <dgm:prSet/>
      <dgm:spPr>
        <a:xfrm>
          <a:off x="2062470" y="1290714"/>
          <a:ext cx="426099" cy="268257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[16] 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Criminal Detective</a:t>
          </a:r>
        </a:p>
      </dgm:t>
    </dgm:pt>
    <dgm:pt modelId="{7C7E8611-A53D-4452-ADDF-848A251CD359}" type="parTrans" cxnId="{9A3CE96A-43A2-4665-8957-55BF8454151E}">
      <dgm:prSet/>
      <dgm:spPr>
        <a:xfrm>
          <a:off x="1244360" y="898703"/>
          <a:ext cx="1031160" cy="392011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0C5A4B85-78A7-455B-96D1-B5C9C8C1FE8B}" type="sibTrans" cxnId="{9A3CE96A-43A2-4665-8957-55BF8454151E}">
      <dgm:prSet/>
      <dgm:spPr/>
      <dgm:t>
        <a:bodyPr/>
        <a:lstStyle/>
        <a:p>
          <a:endParaRPr lang="en-US"/>
        </a:p>
      </dgm:t>
    </dgm:pt>
    <dgm:pt modelId="{E2E590A0-3B20-402F-A80C-05F12BED47D9}">
      <dgm:prSet/>
      <dgm:spPr>
        <a:xfrm>
          <a:off x="2168995" y="1648452"/>
          <a:ext cx="426099" cy="260050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CODE DETECTIVE</a:t>
          </a:r>
        </a:p>
        <a:p>
          <a:r>
            <a:rPr lang="en-US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Reallocated to Patrol</a:t>
          </a:r>
        </a:p>
      </dgm:t>
    </dgm:pt>
    <dgm:pt modelId="{6A76D7BA-E68C-4EAA-9AB6-EC8035541ACB}" type="parTrans" cxnId="{C7C40AAC-A88A-4346-BA76-84A35C42F2EB}">
      <dgm:prSet/>
      <dgm:spPr>
        <a:xfrm>
          <a:off x="2059360" y="1558971"/>
          <a:ext cx="91440" cy="219506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928C8E7F-5BF5-4233-B2AA-FC1325361C17}" type="sibTrans" cxnId="{C7C40AAC-A88A-4346-BA76-84A35C42F2EB}">
      <dgm:prSet/>
      <dgm:spPr/>
      <dgm:t>
        <a:bodyPr/>
        <a:lstStyle/>
        <a:p>
          <a:endParaRPr lang="en-US"/>
        </a:p>
      </dgm:t>
    </dgm:pt>
    <dgm:pt modelId="{B760FCEB-81F5-4B76-85F1-32040AEC6AD5}">
      <dgm:prSet/>
      <dgm:spPr/>
      <dgm:t>
        <a:bodyPr/>
        <a:lstStyle/>
        <a:p>
          <a:r>
            <a:rPr lang="en-US"/>
            <a:t>CSO</a:t>
          </a:r>
        </a:p>
        <a:p>
          <a:r>
            <a:rPr lang="en-US"/>
            <a:t>Civil Deputy</a:t>
          </a:r>
        </a:p>
      </dgm:t>
    </dgm:pt>
    <dgm:pt modelId="{B4EF0639-AEF2-4E89-9426-EBC011E171DE}" type="parTrans" cxnId="{4CBEC268-3B26-4E8D-A7E3-F0F6AAED8733}">
      <dgm:prSet/>
      <dgm:spPr/>
      <dgm:t>
        <a:bodyPr/>
        <a:lstStyle/>
        <a:p>
          <a:endParaRPr lang="en-US"/>
        </a:p>
      </dgm:t>
    </dgm:pt>
    <dgm:pt modelId="{A1DA706B-76EC-48F7-AC5A-DE4614E0F4DD}" type="sibTrans" cxnId="{4CBEC268-3B26-4E8D-A7E3-F0F6AAED8733}">
      <dgm:prSet/>
      <dgm:spPr/>
      <dgm:t>
        <a:bodyPr/>
        <a:lstStyle/>
        <a:p>
          <a:endParaRPr lang="en-US"/>
        </a:p>
      </dgm:t>
    </dgm:pt>
    <dgm:pt modelId="{47FE8016-28A3-4FB4-8991-3E4B3A9708B5}" type="pres">
      <dgm:prSet presAssocID="{31D1BBEC-7248-43D6-B4E3-E2920562DB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A1BE06-9F49-4123-88FE-C9013DFAF47C}" type="pres">
      <dgm:prSet presAssocID="{34B8843F-A90B-4B3F-A3D8-251C081B3E5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4FECBC-A615-495A-9B5B-02E75120EBB8}" type="pres">
      <dgm:prSet presAssocID="{34B8843F-A90B-4B3F-A3D8-251C081B3E5E}" presName="rootComposite1" presStyleCnt="0"/>
      <dgm:spPr/>
      <dgm:t>
        <a:bodyPr/>
        <a:lstStyle/>
        <a:p>
          <a:endParaRPr lang="en-US"/>
        </a:p>
      </dgm:t>
    </dgm:pt>
    <dgm:pt modelId="{82DF5E6A-15DE-436E-AC47-3C8B9A1AC1B7}" type="pres">
      <dgm:prSet presAssocID="{34B8843F-A90B-4B3F-A3D8-251C081B3E5E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BAC722-F0E6-4504-8B49-415F0DB749A2}" type="pres">
      <dgm:prSet presAssocID="{34B8843F-A90B-4B3F-A3D8-251C081B3E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72EF4B-8091-433B-B82B-2BFAA17A4572}" type="pres">
      <dgm:prSet presAssocID="{34B8843F-A90B-4B3F-A3D8-251C081B3E5E}" presName="hierChild2" presStyleCnt="0"/>
      <dgm:spPr/>
      <dgm:t>
        <a:bodyPr/>
        <a:lstStyle/>
        <a:p>
          <a:endParaRPr lang="en-US"/>
        </a:p>
      </dgm:t>
    </dgm:pt>
    <dgm:pt modelId="{F125CA5E-4DB2-4E0A-BB19-3715AAFA43C4}" type="pres">
      <dgm:prSet presAssocID="{0D7FF23F-1418-4ACA-A75D-56F6BB07D8C7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7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6C70F69-C59B-45D5-A6F6-C4B72E2C3110}" type="pres">
      <dgm:prSet presAssocID="{6DA387F9-6476-4FB1-8188-AEA3816DB8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DC0F25-CC49-4EAC-8F58-C8D0F93ECB35}" type="pres">
      <dgm:prSet presAssocID="{6DA387F9-6476-4FB1-8188-AEA3816DB843}" presName="rootComposite" presStyleCnt="0"/>
      <dgm:spPr/>
      <dgm:t>
        <a:bodyPr/>
        <a:lstStyle/>
        <a:p>
          <a:endParaRPr lang="en-US"/>
        </a:p>
      </dgm:t>
    </dgm:pt>
    <dgm:pt modelId="{E37CF7F0-D6AB-4768-9E15-DE1E05C92280}" type="pres">
      <dgm:prSet presAssocID="{6DA387F9-6476-4FB1-8188-AEA3816DB843}" presName="rootText" presStyleLbl="node2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3FE0D7-F258-4DB4-AAE4-0F08F1C49B45}" type="pres">
      <dgm:prSet presAssocID="{6DA387F9-6476-4FB1-8188-AEA3816DB843}" presName="rootConnector" presStyleLbl="node2" presStyleIdx="0" presStyleCnt="1"/>
      <dgm:spPr/>
      <dgm:t>
        <a:bodyPr/>
        <a:lstStyle/>
        <a:p>
          <a:endParaRPr lang="en-US"/>
        </a:p>
      </dgm:t>
    </dgm:pt>
    <dgm:pt modelId="{EBF6B3A1-51D3-4BA2-90B5-3412EAE37579}" type="pres">
      <dgm:prSet presAssocID="{6DA387F9-6476-4FB1-8188-AEA3816DB843}" presName="hierChild4" presStyleCnt="0"/>
      <dgm:spPr/>
      <dgm:t>
        <a:bodyPr/>
        <a:lstStyle/>
        <a:p>
          <a:endParaRPr lang="en-US"/>
        </a:p>
      </dgm:t>
    </dgm:pt>
    <dgm:pt modelId="{A5D74BC9-2C62-4DF0-8D53-110830374338}" type="pres">
      <dgm:prSet presAssocID="{87F441F5-DE4E-4774-BA32-F06DC0B92378}" presName="Name37" presStyleLbl="parChTrans1D3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029849" y="0"/>
              </a:moveTo>
              <a:lnTo>
                <a:pt x="1029849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BB81399-326E-4C79-827E-118C3C390A1B}" type="pres">
      <dgm:prSet presAssocID="{5B758B5C-9D9D-458A-8E1B-DD3EC04F92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85275A-2D99-4765-BC1A-861503C5061B}" type="pres">
      <dgm:prSet presAssocID="{5B758B5C-9D9D-458A-8E1B-DD3EC04F9242}" presName="rootComposite" presStyleCnt="0"/>
      <dgm:spPr/>
      <dgm:t>
        <a:bodyPr/>
        <a:lstStyle/>
        <a:p>
          <a:endParaRPr lang="en-US"/>
        </a:p>
      </dgm:t>
    </dgm:pt>
    <dgm:pt modelId="{F4FCD015-2622-4D05-935E-744D78C3A965}" type="pres">
      <dgm:prSet presAssocID="{5B758B5C-9D9D-458A-8E1B-DD3EC04F9242}" presName="rootText" presStyleLbl="node3" presStyleIdx="0" presStyleCnt="5" custScaleY="1218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3B89AD-0C51-42B9-BF76-4954B515CAF3}" type="pres">
      <dgm:prSet presAssocID="{5B758B5C-9D9D-458A-8E1B-DD3EC04F9242}" presName="rootConnector" presStyleLbl="node3" presStyleIdx="0" presStyleCnt="5"/>
      <dgm:spPr/>
      <dgm:t>
        <a:bodyPr/>
        <a:lstStyle/>
        <a:p>
          <a:endParaRPr lang="en-US"/>
        </a:p>
      </dgm:t>
    </dgm:pt>
    <dgm:pt modelId="{40A50624-95E3-48C8-8E80-ED56B99F2B0E}" type="pres">
      <dgm:prSet presAssocID="{5B758B5C-9D9D-458A-8E1B-DD3EC04F9242}" presName="hierChild4" presStyleCnt="0"/>
      <dgm:spPr/>
      <dgm:t>
        <a:bodyPr/>
        <a:lstStyle/>
        <a:p>
          <a:endParaRPr lang="en-US"/>
        </a:p>
      </dgm:t>
    </dgm:pt>
    <dgm:pt modelId="{A75E1B77-ADB6-4559-A761-AC746F103D0E}" type="pres">
      <dgm:prSet presAssocID="{60F3AE79-E1AF-4DEA-A06D-4AFA0F4280D2}" presName="Name37" presStyleLbl="parChTrans1D4" presStyleIdx="0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29FC79-325E-4E74-9D1B-C2F77CAA4295}" type="pres">
      <dgm:prSet presAssocID="{413E9DC2-B26D-4E42-BFC3-2BD2DE4B6E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ED48B1-009D-48C7-9B98-55C16EAE04E6}" type="pres">
      <dgm:prSet presAssocID="{413E9DC2-B26D-4E42-BFC3-2BD2DE4B6E37}" presName="rootComposite" presStyleCnt="0"/>
      <dgm:spPr/>
      <dgm:t>
        <a:bodyPr/>
        <a:lstStyle/>
        <a:p>
          <a:endParaRPr lang="en-US"/>
        </a:p>
      </dgm:t>
    </dgm:pt>
    <dgm:pt modelId="{0C1D57A7-1930-42DD-9AC3-EE88345B8578}" type="pres">
      <dgm:prSet presAssocID="{413E9DC2-B26D-4E42-BFC3-2BD2DE4B6E37}" presName="rootText" presStyleLbl="node4" presStyleIdx="0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099B60-1A9B-49BD-9840-9AE2E1CD4666}" type="pres">
      <dgm:prSet presAssocID="{413E9DC2-B26D-4E42-BFC3-2BD2DE4B6E37}" presName="rootConnector" presStyleLbl="node4" presStyleIdx="0" presStyleCnt="13"/>
      <dgm:spPr/>
      <dgm:t>
        <a:bodyPr/>
        <a:lstStyle/>
        <a:p>
          <a:endParaRPr lang="en-US"/>
        </a:p>
      </dgm:t>
    </dgm:pt>
    <dgm:pt modelId="{6F2ACDE9-27E0-4385-AF92-4401F1650909}" type="pres">
      <dgm:prSet presAssocID="{413E9DC2-B26D-4E42-BFC3-2BD2DE4B6E37}" presName="hierChild4" presStyleCnt="0"/>
      <dgm:spPr/>
      <dgm:t>
        <a:bodyPr/>
        <a:lstStyle/>
        <a:p>
          <a:endParaRPr lang="en-US"/>
        </a:p>
      </dgm:t>
    </dgm:pt>
    <dgm:pt modelId="{28FBD93C-0D47-445E-8379-8AAB1951DE21}" type="pres">
      <dgm:prSet presAssocID="{413E9DC2-B26D-4E42-BFC3-2BD2DE4B6E37}" presName="hierChild5" presStyleCnt="0"/>
      <dgm:spPr/>
      <dgm:t>
        <a:bodyPr/>
        <a:lstStyle/>
        <a:p>
          <a:endParaRPr lang="en-US"/>
        </a:p>
      </dgm:t>
    </dgm:pt>
    <dgm:pt modelId="{72208BA9-629B-445C-B96A-4E1AE3A5FF46}" type="pres">
      <dgm:prSet presAssocID="{BE86756C-D265-42DB-8500-3FE5E97E08DA}" presName="Name37" presStyleLbl="parChTrans1D4" presStyleIdx="1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1299A8-87B8-449D-AC53-CB0FE0E55B61}" type="pres">
      <dgm:prSet presAssocID="{9B21E012-D745-4EF4-87AB-D221459D8C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D49E85-F47C-4806-B93E-EA9F17615F78}" type="pres">
      <dgm:prSet presAssocID="{9B21E012-D745-4EF4-87AB-D221459D8C50}" presName="rootComposite" presStyleCnt="0"/>
      <dgm:spPr/>
      <dgm:t>
        <a:bodyPr/>
        <a:lstStyle/>
        <a:p>
          <a:endParaRPr lang="en-US"/>
        </a:p>
      </dgm:t>
    </dgm:pt>
    <dgm:pt modelId="{6A65B8F1-B0E3-4D7A-AC99-56D8054C5AC5}" type="pres">
      <dgm:prSet presAssocID="{9B21E012-D745-4EF4-87AB-D221459D8C50}" presName="rootText" presStyleLbl="node4" presStyleIdx="1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D0821E-7FFE-47F6-A062-C7E65D6904F4}" type="pres">
      <dgm:prSet presAssocID="{9B21E012-D745-4EF4-87AB-D221459D8C50}" presName="rootConnector" presStyleLbl="node4" presStyleIdx="1" presStyleCnt="13"/>
      <dgm:spPr/>
      <dgm:t>
        <a:bodyPr/>
        <a:lstStyle/>
        <a:p>
          <a:endParaRPr lang="en-US"/>
        </a:p>
      </dgm:t>
    </dgm:pt>
    <dgm:pt modelId="{54FC7F7F-B813-4B54-B3D0-D1F939BAC5FB}" type="pres">
      <dgm:prSet presAssocID="{9B21E012-D745-4EF4-87AB-D221459D8C50}" presName="hierChild4" presStyleCnt="0"/>
      <dgm:spPr/>
      <dgm:t>
        <a:bodyPr/>
        <a:lstStyle/>
        <a:p>
          <a:endParaRPr lang="en-US"/>
        </a:p>
      </dgm:t>
    </dgm:pt>
    <dgm:pt modelId="{B9FB963B-633D-4797-A018-973FFFCAAE81}" type="pres">
      <dgm:prSet presAssocID="{9B21E012-D745-4EF4-87AB-D221459D8C50}" presName="hierChild5" presStyleCnt="0"/>
      <dgm:spPr/>
      <dgm:t>
        <a:bodyPr/>
        <a:lstStyle/>
        <a:p>
          <a:endParaRPr lang="en-US"/>
        </a:p>
      </dgm:t>
    </dgm:pt>
    <dgm:pt modelId="{AD432F27-3779-4BA9-9F88-5DFF2BB5D692}" type="pres">
      <dgm:prSet presAssocID="{E730C510-2CC9-4866-ADBF-9B2CB62D9A38}" presName="Name37" presStyleLbl="parChTrans1D4" presStyleIdx="2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9F4CC17-BB2B-40B6-A199-46DAA2270FA1}" type="pres">
      <dgm:prSet presAssocID="{98A72AAF-247B-4777-8DDB-DE90DA98FA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00244-34B5-4003-BE31-F9CC01744EF9}" type="pres">
      <dgm:prSet presAssocID="{98A72AAF-247B-4777-8DDB-DE90DA98FA54}" presName="rootComposite" presStyleCnt="0"/>
      <dgm:spPr/>
      <dgm:t>
        <a:bodyPr/>
        <a:lstStyle/>
        <a:p>
          <a:endParaRPr lang="en-US"/>
        </a:p>
      </dgm:t>
    </dgm:pt>
    <dgm:pt modelId="{3395B333-8C57-4A67-8397-6A08929F6500}" type="pres">
      <dgm:prSet presAssocID="{98A72AAF-247B-4777-8DDB-DE90DA98FA54}" presName="rootText" presStyleLbl="node4" presStyleIdx="2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193AB3-6F2B-4B3D-AD27-162519BE5D93}" type="pres">
      <dgm:prSet presAssocID="{98A72AAF-247B-4777-8DDB-DE90DA98FA54}" presName="rootConnector" presStyleLbl="node4" presStyleIdx="2" presStyleCnt="13"/>
      <dgm:spPr/>
      <dgm:t>
        <a:bodyPr/>
        <a:lstStyle/>
        <a:p>
          <a:endParaRPr lang="en-US"/>
        </a:p>
      </dgm:t>
    </dgm:pt>
    <dgm:pt modelId="{2871DA6C-ACA3-458C-A3D6-D02FBF64B0F4}" type="pres">
      <dgm:prSet presAssocID="{98A72AAF-247B-4777-8DDB-DE90DA98FA54}" presName="hierChild4" presStyleCnt="0"/>
      <dgm:spPr/>
      <dgm:t>
        <a:bodyPr/>
        <a:lstStyle/>
        <a:p>
          <a:endParaRPr lang="en-US"/>
        </a:p>
      </dgm:t>
    </dgm:pt>
    <dgm:pt modelId="{E465A52A-66D3-4D35-B034-E5E6BA1EAFCF}" type="pres">
      <dgm:prSet presAssocID="{98A72AAF-247B-4777-8DDB-DE90DA98FA54}" presName="hierChild5" presStyleCnt="0"/>
      <dgm:spPr/>
      <dgm:t>
        <a:bodyPr/>
        <a:lstStyle/>
        <a:p>
          <a:endParaRPr lang="en-US"/>
        </a:p>
      </dgm:t>
    </dgm:pt>
    <dgm:pt modelId="{B40F94F4-7120-4127-8FAE-541DA8C32EAF}" type="pres">
      <dgm:prSet presAssocID="{5B758B5C-9D9D-458A-8E1B-DD3EC04F9242}" presName="hierChild5" presStyleCnt="0"/>
      <dgm:spPr/>
      <dgm:t>
        <a:bodyPr/>
        <a:lstStyle/>
        <a:p>
          <a:endParaRPr lang="en-US"/>
        </a:p>
      </dgm:t>
    </dgm:pt>
    <dgm:pt modelId="{4636A3B3-BADF-4407-86F8-2E715F510C26}" type="pres">
      <dgm:prSet presAssocID="{A2251E2B-30F8-4F1C-A179-6B46EFC563FB}" presName="Name37" presStyleLbl="parChTrans1D3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528390" y="0"/>
              </a:moveTo>
              <a:lnTo>
                <a:pt x="528390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B62B823-2B93-4E52-9495-7D964A154279}" type="pres">
      <dgm:prSet presAssocID="{0B84405F-FCFD-482A-A39A-F3CC97C4BD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22BF30D-5F97-4C0F-8A20-EB9BF8DD27BC}" type="pres">
      <dgm:prSet presAssocID="{0B84405F-FCFD-482A-A39A-F3CC97C4BDDB}" presName="rootComposite" presStyleCnt="0"/>
      <dgm:spPr/>
      <dgm:t>
        <a:bodyPr/>
        <a:lstStyle/>
        <a:p>
          <a:endParaRPr lang="en-US"/>
        </a:p>
      </dgm:t>
    </dgm:pt>
    <dgm:pt modelId="{60BB4182-D85D-4CBB-B84C-65D73DADC103}" type="pres">
      <dgm:prSet presAssocID="{0B84405F-FCFD-482A-A39A-F3CC97C4BDDB}" presName="rootText" presStyleLbl="node3" presStyleIdx="1" presStyleCnt="5" custScaleY="11770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20D78BD-0D93-4D47-B1E0-49B0D66487FA}" type="pres">
      <dgm:prSet presAssocID="{0B84405F-FCFD-482A-A39A-F3CC97C4BDDB}" presName="rootConnector" presStyleLbl="node3" presStyleIdx="1" presStyleCnt="5"/>
      <dgm:spPr/>
      <dgm:t>
        <a:bodyPr/>
        <a:lstStyle/>
        <a:p>
          <a:endParaRPr lang="en-US"/>
        </a:p>
      </dgm:t>
    </dgm:pt>
    <dgm:pt modelId="{2330C824-8234-4BB9-BC1D-A734E8530D11}" type="pres">
      <dgm:prSet presAssocID="{0B84405F-FCFD-482A-A39A-F3CC97C4BDDB}" presName="hierChild4" presStyleCnt="0"/>
      <dgm:spPr/>
      <dgm:t>
        <a:bodyPr/>
        <a:lstStyle/>
        <a:p>
          <a:endParaRPr lang="en-US"/>
        </a:p>
      </dgm:t>
    </dgm:pt>
    <dgm:pt modelId="{CAE09D4C-04EC-4A3A-AB78-C92248846CBD}" type="pres">
      <dgm:prSet presAssocID="{680499B6-0549-4361-A458-327E96D3A838}" presName="Name37" presStyleLbl="parChTrans1D4" presStyleIdx="3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1A6F89-C975-4193-A158-1DD8A6233F6F}" type="pres">
      <dgm:prSet presAssocID="{EC21BE57-4149-4FD5-9273-423C8F43D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C100B2-B972-481D-9D68-BFA77A8D8C9E}" type="pres">
      <dgm:prSet presAssocID="{EC21BE57-4149-4FD5-9273-423C8F43D9E4}" presName="rootComposite" presStyleCnt="0"/>
      <dgm:spPr/>
      <dgm:t>
        <a:bodyPr/>
        <a:lstStyle/>
        <a:p>
          <a:endParaRPr lang="en-US"/>
        </a:p>
      </dgm:t>
    </dgm:pt>
    <dgm:pt modelId="{E840660A-6DF5-4328-9C5A-E3583D7ADE49}" type="pres">
      <dgm:prSet presAssocID="{EC21BE57-4149-4FD5-9273-423C8F43D9E4}" presName="rootText" presStyleLbl="node4" presStyleIdx="3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D66196-018E-4D3F-AFE2-45042AA25B37}" type="pres">
      <dgm:prSet presAssocID="{EC21BE57-4149-4FD5-9273-423C8F43D9E4}" presName="rootConnector" presStyleLbl="node4" presStyleIdx="3" presStyleCnt="13"/>
      <dgm:spPr/>
      <dgm:t>
        <a:bodyPr/>
        <a:lstStyle/>
        <a:p>
          <a:endParaRPr lang="en-US"/>
        </a:p>
      </dgm:t>
    </dgm:pt>
    <dgm:pt modelId="{3A330351-5271-48CF-A5FB-2A51A8662293}" type="pres">
      <dgm:prSet presAssocID="{EC21BE57-4149-4FD5-9273-423C8F43D9E4}" presName="hierChild4" presStyleCnt="0"/>
      <dgm:spPr/>
      <dgm:t>
        <a:bodyPr/>
        <a:lstStyle/>
        <a:p>
          <a:endParaRPr lang="en-US"/>
        </a:p>
      </dgm:t>
    </dgm:pt>
    <dgm:pt modelId="{A91B8FB6-0B80-4F96-A2A1-8DF75E49F5FE}" type="pres">
      <dgm:prSet presAssocID="{EC21BE57-4149-4FD5-9273-423C8F43D9E4}" presName="hierChild5" presStyleCnt="0"/>
      <dgm:spPr/>
      <dgm:t>
        <a:bodyPr/>
        <a:lstStyle/>
        <a:p>
          <a:endParaRPr lang="en-US"/>
        </a:p>
      </dgm:t>
    </dgm:pt>
    <dgm:pt modelId="{B5E6CB0C-DC33-4BA3-BA62-22C7221F753F}" type="pres">
      <dgm:prSet presAssocID="{883A145B-7AE0-4AB8-8FE5-831ABBB4B16A}" presName="Name37" presStyleLbl="parChTrans1D4" presStyleIdx="4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752DD23-C27C-402A-823B-2D0332994D94}" type="pres">
      <dgm:prSet presAssocID="{A2BDF489-93E3-4438-8647-37AF7BCD3A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2D67C1-5C66-4770-9F9E-B3404FEE308A}" type="pres">
      <dgm:prSet presAssocID="{A2BDF489-93E3-4438-8647-37AF7BCD3ADA}" presName="rootComposite" presStyleCnt="0"/>
      <dgm:spPr/>
      <dgm:t>
        <a:bodyPr/>
        <a:lstStyle/>
        <a:p>
          <a:endParaRPr lang="en-US"/>
        </a:p>
      </dgm:t>
    </dgm:pt>
    <dgm:pt modelId="{AE885458-536B-44E9-B653-99733E5DA77D}" type="pres">
      <dgm:prSet presAssocID="{A2BDF489-93E3-4438-8647-37AF7BCD3ADA}" presName="rootText" presStyleLbl="node4" presStyleIdx="4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CB427D-EFC2-4808-AD37-80356956418A}" type="pres">
      <dgm:prSet presAssocID="{A2BDF489-93E3-4438-8647-37AF7BCD3ADA}" presName="rootConnector" presStyleLbl="node4" presStyleIdx="4" presStyleCnt="13"/>
      <dgm:spPr/>
      <dgm:t>
        <a:bodyPr/>
        <a:lstStyle/>
        <a:p>
          <a:endParaRPr lang="en-US"/>
        </a:p>
      </dgm:t>
    </dgm:pt>
    <dgm:pt modelId="{75D4957E-DFA4-4A4D-B310-F05444E5B1D3}" type="pres">
      <dgm:prSet presAssocID="{A2BDF489-93E3-4438-8647-37AF7BCD3ADA}" presName="hierChild4" presStyleCnt="0"/>
      <dgm:spPr/>
      <dgm:t>
        <a:bodyPr/>
        <a:lstStyle/>
        <a:p>
          <a:endParaRPr lang="en-US"/>
        </a:p>
      </dgm:t>
    </dgm:pt>
    <dgm:pt modelId="{23A7ACCD-1DA3-4274-9635-9E3BC27F04EB}" type="pres">
      <dgm:prSet presAssocID="{A2BDF489-93E3-4438-8647-37AF7BCD3ADA}" presName="hierChild5" presStyleCnt="0"/>
      <dgm:spPr/>
      <dgm:t>
        <a:bodyPr/>
        <a:lstStyle/>
        <a:p>
          <a:endParaRPr lang="en-US"/>
        </a:p>
      </dgm:t>
    </dgm:pt>
    <dgm:pt modelId="{7F17B3E9-6BD0-4211-9736-F4FDEFDA75FA}" type="pres">
      <dgm:prSet presAssocID="{116FFAD6-66C1-4999-AEB5-8D137081EAC2}" presName="Name37" presStyleLbl="parChTrans1D4" presStyleIdx="5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3F74708-D233-4A84-8668-52917685A021}" type="pres">
      <dgm:prSet presAssocID="{F42306C1-5744-46C0-AFE2-AA67672C15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4006C1-8409-4B46-AC1B-7D142AA45F67}" type="pres">
      <dgm:prSet presAssocID="{F42306C1-5744-46C0-AFE2-AA67672C1565}" presName="rootComposite" presStyleCnt="0"/>
      <dgm:spPr/>
      <dgm:t>
        <a:bodyPr/>
        <a:lstStyle/>
        <a:p>
          <a:endParaRPr lang="en-US"/>
        </a:p>
      </dgm:t>
    </dgm:pt>
    <dgm:pt modelId="{596A6239-3965-4808-AC8B-C3BCAF3C61B2}" type="pres">
      <dgm:prSet presAssocID="{F42306C1-5744-46C0-AFE2-AA67672C1565}" presName="rootText" presStyleLbl="node4" presStyleIdx="5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DFE612-44AC-45D4-8E00-CF668BCB566C}" type="pres">
      <dgm:prSet presAssocID="{F42306C1-5744-46C0-AFE2-AA67672C1565}" presName="rootConnector" presStyleLbl="node4" presStyleIdx="5" presStyleCnt="13"/>
      <dgm:spPr/>
      <dgm:t>
        <a:bodyPr/>
        <a:lstStyle/>
        <a:p>
          <a:endParaRPr lang="en-US"/>
        </a:p>
      </dgm:t>
    </dgm:pt>
    <dgm:pt modelId="{26D98A95-4D6C-4CF8-BFC5-5FFAB953F73E}" type="pres">
      <dgm:prSet presAssocID="{F42306C1-5744-46C0-AFE2-AA67672C1565}" presName="hierChild4" presStyleCnt="0"/>
      <dgm:spPr/>
      <dgm:t>
        <a:bodyPr/>
        <a:lstStyle/>
        <a:p>
          <a:endParaRPr lang="en-US"/>
        </a:p>
      </dgm:t>
    </dgm:pt>
    <dgm:pt modelId="{C416C458-F6DC-4C74-9F4D-19151F7D16B3}" type="pres">
      <dgm:prSet presAssocID="{F42306C1-5744-46C0-AFE2-AA67672C1565}" presName="hierChild5" presStyleCnt="0"/>
      <dgm:spPr/>
      <dgm:t>
        <a:bodyPr/>
        <a:lstStyle/>
        <a:p>
          <a:endParaRPr lang="en-US"/>
        </a:p>
      </dgm:t>
    </dgm:pt>
    <dgm:pt modelId="{93BEC575-090E-4614-AE53-9FC49696D92A}" type="pres">
      <dgm:prSet presAssocID="{0B84405F-FCFD-482A-A39A-F3CC97C4BDDB}" presName="hierChild5" presStyleCnt="0"/>
      <dgm:spPr/>
      <dgm:t>
        <a:bodyPr/>
        <a:lstStyle/>
        <a:p>
          <a:endParaRPr lang="en-US"/>
        </a:p>
      </dgm:t>
    </dgm:pt>
    <dgm:pt modelId="{358026DE-1BF9-4F5B-874F-175F29EBEF67}" type="pres">
      <dgm:prSet presAssocID="{0CDC4251-89C0-416F-997B-5602554004C3}" presName="Name37" presStyleLbl="parChTrans1D3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72651" y="0"/>
              </a:moveTo>
              <a:lnTo>
                <a:pt x="72651" y="632003"/>
              </a:lnTo>
              <a:lnTo>
                <a:pt x="45720" y="632003"/>
              </a:lnTo>
              <a:lnTo>
                <a:pt x="4572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06E4B2D-34A3-4748-96F4-B3487C13F552}" type="pres">
      <dgm:prSet presAssocID="{E1BBAE59-604B-44F9-9C05-C6CD0FBA7C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79D3A6-7537-4BE8-A63F-ED365BBEDD44}" type="pres">
      <dgm:prSet presAssocID="{E1BBAE59-604B-44F9-9C05-C6CD0FBA7CC8}" presName="rootComposite" presStyleCnt="0"/>
      <dgm:spPr/>
      <dgm:t>
        <a:bodyPr/>
        <a:lstStyle/>
        <a:p>
          <a:endParaRPr lang="en-US"/>
        </a:p>
      </dgm:t>
    </dgm:pt>
    <dgm:pt modelId="{FAAD3847-41CE-4E57-B78C-B65B64424C1C}" type="pres">
      <dgm:prSet presAssocID="{E1BBAE59-604B-44F9-9C05-C6CD0FBA7CC8}" presName="rootText" presStyleLbl="node3" presStyleIdx="2" presStyleCnt="5" custScaleY="1156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2AB35E-21EC-4726-B988-4C3C4CE248D4}" type="pres">
      <dgm:prSet presAssocID="{E1BBAE59-604B-44F9-9C05-C6CD0FBA7CC8}" presName="rootConnector" presStyleLbl="node3" presStyleIdx="2" presStyleCnt="5"/>
      <dgm:spPr/>
      <dgm:t>
        <a:bodyPr/>
        <a:lstStyle/>
        <a:p>
          <a:endParaRPr lang="en-US"/>
        </a:p>
      </dgm:t>
    </dgm:pt>
    <dgm:pt modelId="{12311206-3DA7-4A87-AE56-CFE0CE868B4B}" type="pres">
      <dgm:prSet presAssocID="{E1BBAE59-604B-44F9-9C05-C6CD0FBA7CC8}" presName="hierChild4" presStyleCnt="0"/>
      <dgm:spPr/>
      <dgm:t>
        <a:bodyPr/>
        <a:lstStyle/>
        <a:p>
          <a:endParaRPr lang="en-US"/>
        </a:p>
      </dgm:t>
    </dgm:pt>
    <dgm:pt modelId="{F679FD34-C4A0-403F-ABFA-C47A8BD3E36F}" type="pres">
      <dgm:prSet presAssocID="{C5F451E9-2EA6-41D1-B110-F69B21D979D3}" presName="Name37" presStyleLbl="parChTrans1D4" presStyleIdx="6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1037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E2A5682-5A1A-4855-AADA-27E0F0B4C4C6}" type="pres">
      <dgm:prSet presAssocID="{94821165-BEA8-4C1F-A9E0-8B531136C4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56F56E-45E6-4C40-AA4A-E27C14D2884D}" type="pres">
      <dgm:prSet presAssocID="{94821165-BEA8-4C1F-A9E0-8B531136C4DC}" presName="rootComposite" presStyleCnt="0"/>
      <dgm:spPr/>
      <dgm:t>
        <a:bodyPr/>
        <a:lstStyle/>
        <a:p>
          <a:endParaRPr lang="en-US"/>
        </a:p>
      </dgm:t>
    </dgm:pt>
    <dgm:pt modelId="{DCAEA3EA-85A9-42E1-B27A-2B0FBE67D20A}" type="pres">
      <dgm:prSet presAssocID="{94821165-BEA8-4C1F-A9E0-8B531136C4DC}" presName="rootText" presStyleLbl="node4" presStyleIdx="6" presStyleCnt="13" custLinFactNeighborX="-16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E234D9-9FC2-4D8F-BD60-9F9C9AF5E35D}" type="pres">
      <dgm:prSet presAssocID="{94821165-BEA8-4C1F-A9E0-8B531136C4DC}" presName="rootConnector" presStyleLbl="node4" presStyleIdx="6" presStyleCnt="13"/>
      <dgm:spPr/>
      <dgm:t>
        <a:bodyPr/>
        <a:lstStyle/>
        <a:p>
          <a:endParaRPr lang="en-US"/>
        </a:p>
      </dgm:t>
    </dgm:pt>
    <dgm:pt modelId="{C7F17B22-1A05-4AB3-8836-491C5455A9B8}" type="pres">
      <dgm:prSet presAssocID="{94821165-BEA8-4C1F-A9E0-8B531136C4DC}" presName="hierChild4" presStyleCnt="0"/>
      <dgm:spPr/>
      <dgm:t>
        <a:bodyPr/>
        <a:lstStyle/>
        <a:p>
          <a:endParaRPr lang="en-US"/>
        </a:p>
      </dgm:t>
    </dgm:pt>
    <dgm:pt modelId="{8E35C9F0-27D1-4A52-8904-88F0BA157067}" type="pres">
      <dgm:prSet presAssocID="{94821165-BEA8-4C1F-A9E0-8B531136C4DC}" presName="hierChild5" presStyleCnt="0"/>
      <dgm:spPr/>
      <dgm:t>
        <a:bodyPr/>
        <a:lstStyle/>
        <a:p>
          <a:endParaRPr lang="en-US"/>
        </a:p>
      </dgm:t>
    </dgm:pt>
    <dgm:pt modelId="{EA348623-FBDF-4C04-A5A0-F17C95FA59ED}" type="pres">
      <dgm:prSet presAssocID="{1C96929F-AB00-4BC4-A266-1B7F005009A4}" presName="Name37" presStyleLbl="parChTrans1D4" presStyleIdx="7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B6DC98-E7B0-46F5-B59B-C0694A81453E}" type="pres">
      <dgm:prSet presAssocID="{747BCE1A-2B34-4ED9-AFFB-4B080DDC48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BD5B17-2561-4BFF-B501-0BB1D7557B40}" type="pres">
      <dgm:prSet presAssocID="{747BCE1A-2B34-4ED9-AFFB-4B080DDC48B0}" presName="rootComposite" presStyleCnt="0"/>
      <dgm:spPr/>
      <dgm:t>
        <a:bodyPr/>
        <a:lstStyle/>
        <a:p>
          <a:endParaRPr lang="en-US"/>
        </a:p>
      </dgm:t>
    </dgm:pt>
    <dgm:pt modelId="{8CC50868-E350-41D6-AA1A-F55978D35DA6}" type="pres">
      <dgm:prSet presAssocID="{747BCE1A-2B34-4ED9-AFFB-4B080DDC48B0}" presName="rootText" presStyleLbl="node4" presStyleIdx="7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B02A71-2387-4506-AB5C-9F6DD1D9B87E}" type="pres">
      <dgm:prSet presAssocID="{747BCE1A-2B34-4ED9-AFFB-4B080DDC48B0}" presName="rootConnector" presStyleLbl="node4" presStyleIdx="7" presStyleCnt="13"/>
      <dgm:spPr/>
      <dgm:t>
        <a:bodyPr/>
        <a:lstStyle/>
        <a:p>
          <a:endParaRPr lang="en-US"/>
        </a:p>
      </dgm:t>
    </dgm:pt>
    <dgm:pt modelId="{A443B689-E17C-488B-A4D6-7EBBB298A296}" type="pres">
      <dgm:prSet presAssocID="{747BCE1A-2B34-4ED9-AFFB-4B080DDC48B0}" presName="hierChild4" presStyleCnt="0"/>
      <dgm:spPr/>
      <dgm:t>
        <a:bodyPr/>
        <a:lstStyle/>
        <a:p>
          <a:endParaRPr lang="en-US"/>
        </a:p>
      </dgm:t>
    </dgm:pt>
    <dgm:pt modelId="{4690EDBC-8EC7-4E46-941D-DDE38D077645}" type="pres">
      <dgm:prSet presAssocID="{747BCE1A-2B34-4ED9-AFFB-4B080DDC48B0}" presName="hierChild5" presStyleCnt="0"/>
      <dgm:spPr/>
      <dgm:t>
        <a:bodyPr/>
        <a:lstStyle/>
        <a:p>
          <a:endParaRPr lang="en-US"/>
        </a:p>
      </dgm:t>
    </dgm:pt>
    <dgm:pt modelId="{EDFBCCB5-B29F-40AA-AE6E-F2F90852D59A}" type="pres">
      <dgm:prSet presAssocID="{D9A407C3-68E8-4EE1-A85A-B529449B4397}" presName="Name37" presStyleLbl="parChTrans1D4" presStyleIdx="8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ECDCF83-1E1D-414B-A0E2-1EF53F801F09}" type="pres">
      <dgm:prSet presAssocID="{247AAE22-5224-4608-8C9E-A7607059F7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609DAB0-ED39-4E73-B863-CA7C84079DB4}" type="pres">
      <dgm:prSet presAssocID="{247AAE22-5224-4608-8C9E-A7607059F71C}" presName="rootComposite" presStyleCnt="0"/>
      <dgm:spPr/>
      <dgm:t>
        <a:bodyPr/>
        <a:lstStyle/>
        <a:p>
          <a:endParaRPr lang="en-US"/>
        </a:p>
      </dgm:t>
    </dgm:pt>
    <dgm:pt modelId="{650454DF-3FC0-4927-BDEC-F44AE7CD653D}" type="pres">
      <dgm:prSet presAssocID="{247AAE22-5224-4608-8C9E-A7607059F71C}" presName="rootText" presStyleLbl="node4" presStyleIdx="8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81FE56-79D0-48B8-8326-DFFF0A9729EE}" type="pres">
      <dgm:prSet presAssocID="{247AAE22-5224-4608-8C9E-A7607059F71C}" presName="rootConnector" presStyleLbl="node4" presStyleIdx="8" presStyleCnt="13"/>
      <dgm:spPr/>
      <dgm:t>
        <a:bodyPr/>
        <a:lstStyle/>
        <a:p>
          <a:endParaRPr lang="en-US"/>
        </a:p>
      </dgm:t>
    </dgm:pt>
    <dgm:pt modelId="{543DD32E-F56F-4E15-90C5-40216F354786}" type="pres">
      <dgm:prSet presAssocID="{247AAE22-5224-4608-8C9E-A7607059F71C}" presName="hierChild4" presStyleCnt="0"/>
      <dgm:spPr/>
      <dgm:t>
        <a:bodyPr/>
        <a:lstStyle/>
        <a:p>
          <a:endParaRPr lang="en-US"/>
        </a:p>
      </dgm:t>
    </dgm:pt>
    <dgm:pt modelId="{BB40642F-B6FF-440D-B7F7-CF71AA32BFB7}" type="pres">
      <dgm:prSet presAssocID="{247AAE22-5224-4608-8C9E-A7607059F71C}" presName="hierChild5" presStyleCnt="0"/>
      <dgm:spPr/>
      <dgm:t>
        <a:bodyPr/>
        <a:lstStyle/>
        <a:p>
          <a:endParaRPr lang="en-US"/>
        </a:p>
      </dgm:t>
    </dgm:pt>
    <dgm:pt modelId="{F71BC971-A60A-43B4-B21B-2CC113DD0646}" type="pres">
      <dgm:prSet presAssocID="{E1BBAE59-604B-44F9-9C05-C6CD0FBA7CC8}" presName="hierChild5" presStyleCnt="0"/>
      <dgm:spPr/>
      <dgm:t>
        <a:bodyPr/>
        <a:lstStyle/>
        <a:p>
          <a:endParaRPr lang="en-US"/>
        </a:p>
      </dgm:t>
    </dgm:pt>
    <dgm:pt modelId="{DC7C9AB4-1341-419E-BE5E-221A72736206}" type="pres">
      <dgm:prSet presAssocID="{744A8FE5-8680-43F0-948E-409EBD09A930}" presName="Name37" presStyleLbl="parChTrans1D3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003"/>
              </a:lnTo>
              <a:lnTo>
                <a:pt x="474527" y="632003"/>
              </a:lnTo>
              <a:lnTo>
                <a:pt x="474527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6AA9CF6-5ABD-4570-93E3-49D9AF803914}" type="pres">
      <dgm:prSet presAssocID="{4B7F313D-2196-4DD6-83E8-812E6C6B71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5F2D92-E4D6-41A2-9411-C046861F8135}" type="pres">
      <dgm:prSet presAssocID="{4B7F313D-2196-4DD6-83E8-812E6C6B71C4}" presName="rootComposite" presStyleCnt="0"/>
      <dgm:spPr/>
      <dgm:t>
        <a:bodyPr/>
        <a:lstStyle/>
        <a:p>
          <a:endParaRPr lang="en-US"/>
        </a:p>
      </dgm:t>
    </dgm:pt>
    <dgm:pt modelId="{3BAECCAD-EA56-4091-97B2-1E6BEDC466A5}" type="pres">
      <dgm:prSet presAssocID="{4B7F313D-2196-4DD6-83E8-812E6C6B71C4}" presName="rootText" presStyleLbl="node3" presStyleIdx="3" presStyleCnt="5" custScaleY="11346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DEAAC4-0899-4528-B02F-5F6306BBB323}" type="pres">
      <dgm:prSet presAssocID="{4B7F313D-2196-4DD6-83E8-812E6C6B71C4}" presName="rootConnector" presStyleLbl="node3" presStyleIdx="3" presStyleCnt="5"/>
      <dgm:spPr/>
      <dgm:t>
        <a:bodyPr/>
        <a:lstStyle/>
        <a:p>
          <a:endParaRPr lang="en-US"/>
        </a:p>
      </dgm:t>
    </dgm:pt>
    <dgm:pt modelId="{4F0A2884-0346-4E76-9DBD-4B7D51D162CD}" type="pres">
      <dgm:prSet presAssocID="{4B7F313D-2196-4DD6-83E8-812E6C6B71C4}" presName="hierChild4" presStyleCnt="0"/>
      <dgm:spPr/>
      <dgm:t>
        <a:bodyPr/>
        <a:lstStyle/>
        <a:p>
          <a:endParaRPr lang="en-US"/>
        </a:p>
      </dgm:t>
    </dgm:pt>
    <dgm:pt modelId="{9D27BBA8-84CA-44DC-8BC7-86558C66364E}" type="pres">
      <dgm:prSet presAssocID="{AC3AAC09-416B-49D7-A27B-56F0D2F287AE}" presName="Name37" presStyleLbl="parChTrans1D4" presStyleIdx="9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5D89AD3-EC10-4D6E-9D5C-48DA015B6048}" type="pres">
      <dgm:prSet presAssocID="{58828B88-E6D7-4439-9499-F91B8A846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315D4B-0C12-472E-BAA2-1396C8323D74}" type="pres">
      <dgm:prSet presAssocID="{58828B88-E6D7-4439-9499-F91B8A846285}" presName="rootComposite" presStyleCnt="0"/>
      <dgm:spPr/>
      <dgm:t>
        <a:bodyPr/>
        <a:lstStyle/>
        <a:p>
          <a:endParaRPr lang="en-US"/>
        </a:p>
      </dgm:t>
    </dgm:pt>
    <dgm:pt modelId="{69290F86-475F-4780-8D19-9ACB89C34EFF}" type="pres">
      <dgm:prSet presAssocID="{58828B88-E6D7-4439-9499-F91B8A846285}" presName="rootText" presStyleLbl="node4" presStyleIdx="9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01E337-9260-41ED-86A6-17689E1FA1FF}" type="pres">
      <dgm:prSet presAssocID="{58828B88-E6D7-4439-9499-F91B8A846285}" presName="rootConnector" presStyleLbl="node4" presStyleIdx="9" presStyleCnt="13"/>
      <dgm:spPr/>
      <dgm:t>
        <a:bodyPr/>
        <a:lstStyle/>
        <a:p>
          <a:endParaRPr lang="en-US"/>
        </a:p>
      </dgm:t>
    </dgm:pt>
    <dgm:pt modelId="{5C64541A-1122-4629-936B-95210F22F6F5}" type="pres">
      <dgm:prSet presAssocID="{58828B88-E6D7-4439-9499-F91B8A846285}" presName="hierChild4" presStyleCnt="0"/>
      <dgm:spPr/>
      <dgm:t>
        <a:bodyPr/>
        <a:lstStyle/>
        <a:p>
          <a:endParaRPr lang="en-US"/>
        </a:p>
      </dgm:t>
    </dgm:pt>
    <dgm:pt modelId="{9DCB0CA6-EE5B-4DA8-BFF7-7BDCFAEF401A}" type="pres">
      <dgm:prSet presAssocID="{58828B88-E6D7-4439-9499-F91B8A846285}" presName="hierChild5" presStyleCnt="0"/>
      <dgm:spPr/>
      <dgm:t>
        <a:bodyPr/>
        <a:lstStyle/>
        <a:p>
          <a:endParaRPr lang="en-US"/>
        </a:p>
      </dgm:t>
    </dgm:pt>
    <dgm:pt modelId="{818B50DE-4992-4AF3-ACB4-4027E2EAEC14}" type="pres">
      <dgm:prSet presAssocID="{BCEBB3FF-25EF-4AE6-B305-9C34C1C6DD8D}" presName="Name37" presStyleLbl="parChTrans1D4" presStyleIdx="10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201F19D-428F-4A1F-BCE5-B45087CDA2CB}" type="pres">
      <dgm:prSet presAssocID="{9A1B424F-88FC-4720-9F17-D42DB4DFFD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EC4B37-0507-48AA-B58A-600A5B226434}" type="pres">
      <dgm:prSet presAssocID="{9A1B424F-88FC-4720-9F17-D42DB4DFFD4F}" presName="rootComposite" presStyleCnt="0"/>
      <dgm:spPr/>
      <dgm:t>
        <a:bodyPr/>
        <a:lstStyle/>
        <a:p>
          <a:endParaRPr lang="en-US"/>
        </a:p>
      </dgm:t>
    </dgm:pt>
    <dgm:pt modelId="{E199F5DA-AB6A-4FA3-A88B-A93E1A625945}" type="pres">
      <dgm:prSet presAssocID="{9A1B424F-88FC-4720-9F17-D42DB4DFFD4F}" presName="rootText" presStyleLbl="node4" presStyleIdx="10" presStyleCnt="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440CE0-4B38-410A-9E34-B062C16E856E}" type="pres">
      <dgm:prSet presAssocID="{9A1B424F-88FC-4720-9F17-D42DB4DFFD4F}" presName="rootConnector" presStyleLbl="node4" presStyleIdx="10" presStyleCnt="13"/>
      <dgm:spPr/>
      <dgm:t>
        <a:bodyPr/>
        <a:lstStyle/>
        <a:p>
          <a:endParaRPr lang="en-US"/>
        </a:p>
      </dgm:t>
    </dgm:pt>
    <dgm:pt modelId="{FF385374-2886-47F8-850E-473C59E64588}" type="pres">
      <dgm:prSet presAssocID="{9A1B424F-88FC-4720-9F17-D42DB4DFFD4F}" presName="hierChild4" presStyleCnt="0"/>
      <dgm:spPr/>
      <dgm:t>
        <a:bodyPr/>
        <a:lstStyle/>
        <a:p>
          <a:endParaRPr lang="en-US"/>
        </a:p>
      </dgm:t>
    </dgm:pt>
    <dgm:pt modelId="{771F1394-FB6C-4AD9-AAAF-3A3E57AE02E5}" type="pres">
      <dgm:prSet presAssocID="{9A1B424F-88FC-4720-9F17-D42DB4DFFD4F}" presName="hierChild5" presStyleCnt="0"/>
      <dgm:spPr/>
      <dgm:t>
        <a:bodyPr/>
        <a:lstStyle/>
        <a:p>
          <a:endParaRPr lang="en-US"/>
        </a:p>
      </dgm:t>
    </dgm:pt>
    <dgm:pt modelId="{F3AF0B38-1A1B-4C53-9E3B-7F8F6D06EE8B}" type="pres">
      <dgm:prSet presAssocID="{4B7F313D-2196-4DD6-83E8-812E6C6B71C4}" presName="hierChild5" presStyleCnt="0"/>
      <dgm:spPr/>
      <dgm:t>
        <a:bodyPr/>
        <a:lstStyle/>
        <a:p>
          <a:endParaRPr lang="en-US"/>
        </a:p>
      </dgm:t>
    </dgm:pt>
    <dgm:pt modelId="{E8C0431B-4329-4D7A-A4A5-A94A43749F5F}" type="pres">
      <dgm:prSet presAssocID="{7C7E8611-A53D-4452-ADDF-848A251CD359}" presName="Name37" presStyleLbl="parChTrans1D3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270"/>
              </a:lnTo>
              <a:lnTo>
                <a:pt x="1031160" y="347270"/>
              </a:lnTo>
              <a:lnTo>
                <a:pt x="1031160" y="39201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56BF909-2760-4F81-B5E4-E05739FE10A2}" type="pres">
      <dgm:prSet presAssocID="{32ECDD92-18D0-4749-BF5B-539498D39F3C}" presName="hierRoot2" presStyleCnt="0">
        <dgm:presLayoutVars>
          <dgm:hierBranch val="init"/>
        </dgm:presLayoutVars>
      </dgm:prSet>
      <dgm:spPr/>
    </dgm:pt>
    <dgm:pt modelId="{AEC8F3B9-7DEB-4294-810E-7C99A82DC3FC}" type="pres">
      <dgm:prSet presAssocID="{32ECDD92-18D0-4749-BF5B-539498D39F3C}" presName="rootComposite" presStyleCnt="0"/>
      <dgm:spPr/>
    </dgm:pt>
    <dgm:pt modelId="{4C68C66E-0A68-4454-813A-FA30BB4841FE}" type="pres">
      <dgm:prSet presAssocID="{32ECDD92-18D0-4749-BF5B-539498D39F3C}" presName="rootText" presStyleLbl="node3" presStyleIdx="4" presStyleCnt="5" custScaleY="1259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0564F5-78E3-494F-AB48-81FD62A13762}" type="pres">
      <dgm:prSet presAssocID="{32ECDD92-18D0-4749-BF5B-539498D39F3C}" presName="rootConnector" presStyleLbl="node3" presStyleIdx="4" presStyleCnt="5"/>
      <dgm:spPr/>
      <dgm:t>
        <a:bodyPr/>
        <a:lstStyle/>
        <a:p>
          <a:endParaRPr lang="en-US"/>
        </a:p>
      </dgm:t>
    </dgm:pt>
    <dgm:pt modelId="{FEF34CCC-B588-4080-B333-1EA9435E3B23}" type="pres">
      <dgm:prSet presAssocID="{32ECDD92-18D0-4749-BF5B-539498D39F3C}" presName="hierChild4" presStyleCnt="0"/>
      <dgm:spPr/>
    </dgm:pt>
    <dgm:pt modelId="{3C647EA3-3507-49E5-B64F-E14CBE4C648A}" type="pres">
      <dgm:prSet presAssocID="{6A76D7BA-E68C-4EAA-9AB6-EC8035541ACB}" presName="Name37" presStyleLbl="parChTrans1D4" presStyleIdx="11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06"/>
              </a:lnTo>
              <a:lnTo>
                <a:pt x="109634" y="21950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67A2EB-0B29-49E2-904D-09AA42867175}" type="pres">
      <dgm:prSet presAssocID="{E2E590A0-3B20-402F-A80C-05F12BED47D9}" presName="hierRoot2" presStyleCnt="0">
        <dgm:presLayoutVars>
          <dgm:hierBranch val="init"/>
        </dgm:presLayoutVars>
      </dgm:prSet>
      <dgm:spPr/>
    </dgm:pt>
    <dgm:pt modelId="{3697FFFE-DD03-468D-A8FC-61223931CED4}" type="pres">
      <dgm:prSet presAssocID="{E2E590A0-3B20-402F-A80C-05F12BED47D9}" presName="rootComposite" presStyleCnt="0"/>
      <dgm:spPr/>
    </dgm:pt>
    <dgm:pt modelId="{8ED2089E-56C5-4D00-A936-CA8892E44A89}" type="pres">
      <dgm:prSet presAssocID="{E2E590A0-3B20-402F-A80C-05F12BED47D9}" presName="rootText" presStyleLbl="node4" presStyleIdx="11" presStyleCnt="13" custScaleY="1220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059AFC-34B3-4E22-9443-02C65A51004F}" type="pres">
      <dgm:prSet presAssocID="{E2E590A0-3B20-402F-A80C-05F12BED47D9}" presName="rootConnector" presStyleLbl="node4" presStyleIdx="11" presStyleCnt="13"/>
      <dgm:spPr/>
      <dgm:t>
        <a:bodyPr/>
        <a:lstStyle/>
        <a:p>
          <a:endParaRPr lang="en-US"/>
        </a:p>
      </dgm:t>
    </dgm:pt>
    <dgm:pt modelId="{610F528A-8F13-4C22-8A83-0DEC0AF2C797}" type="pres">
      <dgm:prSet presAssocID="{E2E590A0-3B20-402F-A80C-05F12BED47D9}" presName="hierChild4" presStyleCnt="0"/>
      <dgm:spPr/>
    </dgm:pt>
    <dgm:pt modelId="{7E7C8CC5-2AE2-42B9-817B-E1BDF44FCFAF}" type="pres">
      <dgm:prSet presAssocID="{E2E590A0-3B20-402F-A80C-05F12BED47D9}" presName="hierChild5" presStyleCnt="0"/>
      <dgm:spPr/>
    </dgm:pt>
    <dgm:pt modelId="{44B1EC80-D7DE-451A-BFFD-AD75D0C32FCF}" type="pres">
      <dgm:prSet presAssocID="{B4EF0639-AEF2-4E89-9426-EBC011E171DE}" presName="Name37" presStyleLbl="parChTrans1D4" presStyleIdx="12" presStyleCnt="13"/>
      <dgm:spPr/>
      <dgm:t>
        <a:bodyPr/>
        <a:lstStyle/>
        <a:p>
          <a:endParaRPr lang="en-US"/>
        </a:p>
      </dgm:t>
    </dgm:pt>
    <dgm:pt modelId="{FD228025-1D1A-4F4C-AA93-95F82176B580}" type="pres">
      <dgm:prSet presAssocID="{B760FCEB-81F5-4B76-85F1-32040AEC6AD5}" presName="hierRoot2" presStyleCnt="0">
        <dgm:presLayoutVars>
          <dgm:hierBranch val="init"/>
        </dgm:presLayoutVars>
      </dgm:prSet>
      <dgm:spPr/>
    </dgm:pt>
    <dgm:pt modelId="{D57E6442-B39C-427A-A5A0-96720844B9C7}" type="pres">
      <dgm:prSet presAssocID="{B760FCEB-81F5-4B76-85F1-32040AEC6AD5}" presName="rootComposite" presStyleCnt="0"/>
      <dgm:spPr/>
    </dgm:pt>
    <dgm:pt modelId="{ADEC8074-2B87-4F3C-891A-92971CA8E7C4}" type="pres">
      <dgm:prSet presAssocID="{B760FCEB-81F5-4B76-85F1-32040AEC6AD5}" presName="rootText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D65C8-C609-461D-B58F-6E04CBA1BEE7}" type="pres">
      <dgm:prSet presAssocID="{B760FCEB-81F5-4B76-85F1-32040AEC6AD5}" presName="rootConnector" presStyleLbl="node4" presStyleIdx="12" presStyleCnt="13"/>
      <dgm:spPr/>
      <dgm:t>
        <a:bodyPr/>
        <a:lstStyle/>
        <a:p>
          <a:endParaRPr lang="en-US"/>
        </a:p>
      </dgm:t>
    </dgm:pt>
    <dgm:pt modelId="{0150E09C-E5A6-4360-9ABD-328B542E5B52}" type="pres">
      <dgm:prSet presAssocID="{B760FCEB-81F5-4B76-85F1-32040AEC6AD5}" presName="hierChild4" presStyleCnt="0"/>
      <dgm:spPr/>
    </dgm:pt>
    <dgm:pt modelId="{8D48D103-3A4F-4055-955E-B0D074161686}" type="pres">
      <dgm:prSet presAssocID="{B760FCEB-81F5-4B76-85F1-32040AEC6AD5}" presName="hierChild5" presStyleCnt="0"/>
      <dgm:spPr/>
    </dgm:pt>
    <dgm:pt modelId="{C23F643A-FE9A-4F4C-99C9-1167D6C8866E}" type="pres">
      <dgm:prSet presAssocID="{32ECDD92-18D0-4749-BF5B-539498D39F3C}" presName="hierChild5" presStyleCnt="0"/>
      <dgm:spPr/>
    </dgm:pt>
    <dgm:pt modelId="{B6C32B20-57F5-4A8E-9962-9D46AC2391F6}" type="pres">
      <dgm:prSet presAssocID="{6DA387F9-6476-4FB1-8188-AEA3816DB843}" presName="hierChild5" presStyleCnt="0"/>
      <dgm:spPr/>
      <dgm:t>
        <a:bodyPr/>
        <a:lstStyle/>
        <a:p>
          <a:endParaRPr lang="en-US"/>
        </a:p>
      </dgm:t>
    </dgm:pt>
    <dgm:pt modelId="{040BC36D-2246-46C1-8F09-EDBC2B3101C9}" type="pres">
      <dgm:prSet presAssocID="{9EC150C5-49BF-41F6-BE72-D8A4A874C6A2}" presName="Name111" presStyleLbl="parChTrans1D3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89235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EA02CA7-6B13-4B01-9743-F245A408257D}" type="pres">
      <dgm:prSet presAssocID="{4FD6EDB9-B51F-4A81-A1C0-C18C4A8B74B9}" presName="hierRoot3" presStyleCnt="0">
        <dgm:presLayoutVars>
          <dgm:hierBranch val="init"/>
        </dgm:presLayoutVars>
      </dgm:prSet>
      <dgm:spPr/>
    </dgm:pt>
    <dgm:pt modelId="{7D9CE2E5-34E4-49D6-BBB9-6A31D7C11A73}" type="pres">
      <dgm:prSet presAssocID="{4FD6EDB9-B51F-4A81-A1C0-C18C4A8B74B9}" presName="rootComposite3" presStyleCnt="0"/>
      <dgm:spPr/>
    </dgm:pt>
    <dgm:pt modelId="{66204C78-449E-47EE-9DD5-0599FD67FA3A}" type="pres">
      <dgm:prSet presAssocID="{4FD6EDB9-B51F-4A81-A1C0-C18C4A8B74B9}" presName="rootText3" presStyleLbl="asst2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A1336B-4823-4136-B2CF-98F34325E279}" type="pres">
      <dgm:prSet presAssocID="{4FD6EDB9-B51F-4A81-A1C0-C18C4A8B74B9}" presName="rootConnector3" presStyleLbl="asst2" presStyleIdx="0" presStyleCnt="1"/>
      <dgm:spPr/>
      <dgm:t>
        <a:bodyPr/>
        <a:lstStyle/>
        <a:p>
          <a:endParaRPr lang="en-US"/>
        </a:p>
      </dgm:t>
    </dgm:pt>
    <dgm:pt modelId="{DD18EFCB-31DF-438B-AF63-296F087AB221}" type="pres">
      <dgm:prSet presAssocID="{4FD6EDB9-B51F-4A81-A1C0-C18C4A8B74B9}" presName="hierChild6" presStyleCnt="0"/>
      <dgm:spPr/>
    </dgm:pt>
    <dgm:pt modelId="{9A9DA2A8-F42D-4F41-8C06-AA345A6CC1F7}" type="pres">
      <dgm:prSet presAssocID="{4FD6EDB9-B51F-4A81-A1C0-C18C4A8B74B9}" presName="hierChild7" presStyleCnt="0"/>
      <dgm:spPr/>
    </dgm:pt>
    <dgm:pt modelId="{F9B8C27D-B7F4-43A6-9DAB-157499939CD6}" type="pres">
      <dgm:prSet presAssocID="{34B8843F-A90B-4B3F-A3D8-251C081B3E5E}" presName="hierChild3" presStyleCnt="0"/>
      <dgm:spPr/>
      <dgm:t>
        <a:bodyPr/>
        <a:lstStyle/>
        <a:p>
          <a:endParaRPr lang="en-US"/>
        </a:p>
      </dgm:t>
    </dgm:pt>
    <dgm:pt modelId="{A68E10C5-87BA-443F-B560-6D993C699BC4}" type="pres">
      <dgm:prSet presAssocID="{C44F8C93-6CAB-4C0D-93FF-AE46FE15D300}" presName="Name11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89235" y="0"/>
              </a:moveTo>
              <a:lnTo>
                <a:pt x="89235" y="190637"/>
              </a:lnTo>
              <a:lnTo>
                <a:pt x="45720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B0E344-8385-4EF0-B727-F3785F463982}" type="pres">
      <dgm:prSet presAssocID="{FCB7CEDB-464A-42A7-8AB6-C74EE7576BD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946223-4123-467D-A25C-0A98B5B8075A}" type="pres">
      <dgm:prSet presAssocID="{FCB7CEDB-464A-42A7-8AB6-C74EE7576BDA}" presName="rootComposite3" presStyleCnt="0"/>
      <dgm:spPr/>
      <dgm:t>
        <a:bodyPr/>
        <a:lstStyle/>
        <a:p>
          <a:endParaRPr lang="en-US"/>
        </a:p>
      </dgm:t>
    </dgm:pt>
    <dgm:pt modelId="{77B232EF-735E-416F-A016-91E91353845C}" type="pres">
      <dgm:prSet presAssocID="{FCB7CEDB-464A-42A7-8AB6-C74EE7576BDA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AB6169-F6B4-4310-822D-1A0E15A4088C}" type="pres">
      <dgm:prSet presAssocID="{FCB7CEDB-464A-42A7-8AB6-C74EE7576BD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693B550-9712-488B-841D-02378DB0F355}" type="pres">
      <dgm:prSet presAssocID="{FCB7CEDB-464A-42A7-8AB6-C74EE7576BDA}" presName="hierChild6" presStyleCnt="0"/>
      <dgm:spPr/>
      <dgm:t>
        <a:bodyPr/>
        <a:lstStyle/>
        <a:p>
          <a:endParaRPr lang="en-US"/>
        </a:p>
      </dgm:t>
    </dgm:pt>
    <dgm:pt modelId="{E865A206-E017-4734-BA04-A3BC12CA55AA}" type="pres">
      <dgm:prSet presAssocID="{FCB7CEDB-464A-42A7-8AB6-C74EE7576BDA}" presName="hierChild7" presStyleCnt="0"/>
      <dgm:spPr/>
      <dgm:t>
        <a:bodyPr/>
        <a:lstStyle/>
        <a:p>
          <a:endParaRPr lang="en-US"/>
        </a:p>
      </dgm:t>
    </dgm:pt>
  </dgm:ptLst>
  <dgm:cxnLst>
    <dgm:cxn modelId="{8AFB72A1-6E14-466B-BA49-12432DAFD035}" type="presOf" srcId="{9B21E012-D745-4EF4-87AB-D221459D8C50}" destId="{6A65B8F1-B0E3-4D7A-AC99-56D8054C5AC5}" srcOrd="0" destOrd="0" presId="urn:microsoft.com/office/officeart/2005/8/layout/orgChart1"/>
    <dgm:cxn modelId="{46FE5B60-B3FE-4CEF-B99C-67D1E21AA52F}" srcId="{4B7F313D-2196-4DD6-83E8-812E6C6B71C4}" destId="{9A1B424F-88FC-4720-9F17-D42DB4DFFD4F}" srcOrd="1" destOrd="0" parTransId="{BCEBB3FF-25EF-4AE6-B305-9C34C1C6DD8D}" sibTransId="{A9E9948F-0C8C-4F4F-A5D7-247CDDF6D6DE}"/>
    <dgm:cxn modelId="{70A28458-2BD4-4EAD-80EE-1ED5C7105B7C}" type="presOf" srcId="{B4EF0639-AEF2-4E89-9426-EBC011E171DE}" destId="{44B1EC80-D7DE-451A-BFFD-AD75D0C32FCF}" srcOrd="0" destOrd="0" presId="urn:microsoft.com/office/officeart/2005/8/layout/orgChart1"/>
    <dgm:cxn modelId="{A86F3404-DFB0-48E4-A11F-360E32A8E84B}" type="presOf" srcId="{9B21E012-D745-4EF4-87AB-D221459D8C50}" destId="{13D0821E-7FFE-47F6-A062-C7E65D6904F4}" srcOrd="1" destOrd="0" presId="urn:microsoft.com/office/officeart/2005/8/layout/orgChart1"/>
    <dgm:cxn modelId="{410DD033-258A-40A0-B3BF-5A6FEC8A3473}" srcId="{0B84405F-FCFD-482A-A39A-F3CC97C4BDDB}" destId="{A2BDF489-93E3-4438-8647-37AF7BCD3ADA}" srcOrd="1" destOrd="0" parTransId="{883A145B-7AE0-4AB8-8FE5-831ABBB4B16A}" sibTransId="{B21A6DF5-B549-42DC-8E52-C03FD975C161}"/>
    <dgm:cxn modelId="{4CED0E28-7248-47BB-BE26-F7134E73AF72}" type="presOf" srcId="{413E9DC2-B26D-4E42-BFC3-2BD2DE4B6E37}" destId="{0C1D57A7-1930-42DD-9AC3-EE88345B8578}" srcOrd="0" destOrd="0" presId="urn:microsoft.com/office/officeart/2005/8/layout/orgChart1"/>
    <dgm:cxn modelId="{C41B463C-EA43-4252-B21D-989D9AE925F3}" type="presOf" srcId="{F42306C1-5744-46C0-AFE2-AA67672C1565}" destId="{596A6239-3965-4808-AC8B-C3BCAF3C61B2}" srcOrd="0" destOrd="0" presId="urn:microsoft.com/office/officeart/2005/8/layout/orgChart1"/>
    <dgm:cxn modelId="{1ACC6AC1-163A-4793-AD43-3B8A92F2085B}" srcId="{E1BBAE59-604B-44F9-9C05-C6CD0FBA7CC8}" destId="{247AAE22-5224-4608-8C9E-A7607059F71C}" srcOrd="2" destOrd="0" parTransId="{D9A407C3-68E8-4EE1-A85A-B529449B4397}" sibTransId="{5BF684FD-916B-4CFB-A718-3BEFB7B582C6}"/>
    <dgm:cxn modelId="{C54E18AC-6FFF-45ED-A012-8DC7548F5220}" srcId="{34B8843F-A90B-4B3F-A3D8-251C081B3E5E}" destId="{FCB7CEDB-464A-42A7-8AB6-C74EE7576BDA}" srcOrd="0" destOrd="0" parTransId="{C44F8C93-6CAB-4C0D-93FF-AE46FE15D300}" sibTransId="{AAF07573-CE7D-4137-A88B-D046F7DE05BB}"/>
    <dgm:cxn modelId="{3B20C745-D02B-4E0F-A011-85A38F711010}" type="presOf" srcId="{98A72AAF-247B-4777-8DDB-DE90DA98FA54}" destId="{21193AB3-6F2B-4B3D-AD27-162519BE5D93}" srcOrd="1" destOrd="0" presId="urn:microsoft.com/office/officeart/2005/8/layout/orgChart1"/>
    <dgm:cxn modelId="{AF7D3EE6-FEFA-4927-8A28-7379BC0B3FBB}" type="presOf" srcId="{883A145B-7AE0-4AB8-8FE5-831ABBB4B16A}" destId="{B5E6CB0C-DC33-4BA3-BA62-22C7221F753F}" srcOrd="0" destOrd="0" presId="urn:microsoft.com/office/officeart/2005/8/layout/orgChart1"/>
    <dgm:cxn modelId="{22844A15-2018-40CA-B91D-6F2636F71F6E}" type="presOf" srcId="{744A8FE5-8680-43F0-948E-409EBD09A930}" destId="{DC7C9AB4-1341-419E-BE5E-221A72736206}" srcOrd="0" destOrd="0" presId="urn:microsoft.com/office/officeart/2005/8/layout/orgChart1"/>
    <dgm:cxn modelId="{F48439DD-08BE-4663-B765-326991F63534}" type="presOf" srcId="{0B84405F-FCFD-482A-A39A-F3CC97C4BDDB}" destId="{F20D78BD-0D93-4D47-B1E0-49B0D66487FA}" srcOrd="1" destOrd="0" presId="urn:microsoft.com/office/officeart/2005/8/layout/orgChart1"/>
    <dgm:cxn modelId="{5D063DBE-AD1E-42D4-9B7B-D1680C70DE72}" type="presOf" srcId="{4FD6EDB9-B51F-4A81-A1C0-C18C4A8B74B9}" destId="{C7A1336B-4823-4136-B2CF-98F34325E279}" srcOrd="1" destOrd="0" presId="urn:microsoft.com/office/officeart/2005/8/layout/orgChart1"/>
    <dgm:cxn modelId="{0E96B0F1-2461-4B6A-9CAC-841610947A6F}" type="presOf" srcId="{31D1BBEC-7248-43D6-B4E3-E2920562DBB6}" destId="{47FE8016-28A3-4FB4-8991-3E4B3A9708B5}" srcOrd="0" destOrd="0" presId="urn:microsoft.com/office/officeart/2005/8/layout/orgChart1"/>
    <dgm:cxn modelId="{4CBEC268-3B26-4E8D-A7E3-F0F6AAED8733}" srcId="{32ECDD92-18D0-4749-BF5B-539498D39F3C}" destId="{B760FCEB-81F5-4B76-85F1-32040AEC6AD5}" srcOrd="1" destOrd="0" parTransId="{B4EF0639-AEF2-4E89-9426-EBC011E171DE}" sibTransId="{A1DA706B-76EC-48F7-AC5A-DE4614E0F4DD}"/>
    <dgm:cxn modelId="{BE8371F1-F56D-41C8-A657-1AE4677F6B03}" type="presOf" srcId="{94821165-BEA8-4C1F-A9E0-8B531136C4DC}" destId="{B7E234D9-9FC2-4D8F-BD60-9F9C9AF5E35D}" srcOrd="1" destOrd="0" presId="urn:microsoft.com/office/officeart/2005/8/layout/orgChart1"/>
    <dgm:cxn modelId="{B1E25C57-940C-42AD-8F9A-6D21F1777F1A}" type="presOf" srcId="{E2E590A0-3B20-402F-A80C-05F12BED47D9}" destId="{40059AFC-34B3-4E22-9443-02C65A51004F}" srcOrd="1" destOrd="0" presId="urn:microsoft.com/office/officeart/2005/8/layout/orgChart1"/>
    <dgm:cxn modelId="{CE59D83B-378A-47F6-97DA-E9AF51DA5993}" type="presOf" srcId="{247AAE22-5224-4608-8C9E-A7607059F71C}" destId="{650454DF-3FC0-4927-BDEC-F44AE7CD653D}" srcOrd="0" destOrd="0" presId="urn:microsoft.com/office/officeart/2005/8/layout/orgChart1"/>
    <dgm:cxn modelId="{1C2A5032-641B-4127-B5AB-6EDC6E2A586B}" type="presOf" srcId="{87F441F5-DE4E-4774-BA32-F06DC0B92378}" destId="{A5D74BC9-2C62-4DF0-8D53-110830374338}" srcOrd="0" destOrd="0" presId="urn:microsoft.com/office/officeart/2005/8/layout/orgChart1"/>
    <dgm:cxn modelId="{52728F75-B876-490B-A5CD-01B042E3847D}" srcId="{E1BBAE59-604B-44F9-9C05-C6CD0FBA7CC8}" destId="{747BCE1A-2B34-4ED9-AFFB-4B080DDC48B0}" srcOrd="1" destOrd="0" parTransId="{1C96929F-AB00-4BC4-A266-1B7F005009A4}" sibTransId="{F2A65F74-71A6-4D31-9511-F9C865E0929C}"/>
    <dgm:cxn modelId="{77A97310-E0D7-4531-A31B-AC9402A4C840}" type="presOf" srcId="{6DA387F9-6476-4FB1-8188-AEA3816DB843}" destId="{E37CF7F0-D6AB-4768-9E15-DE1E05C92280}" srcOrd="0" destOrd="0" presId="urn:microsoft.com/office/officeart/2005/8/layout/orgChart1"/>
    <dgm:cxn modelId="{10C00609-94FA-4277-91DA-00454C336802}" type="presOf" srcId="{BCEBB3FF-25EF-4AE6-B305-9C34C1C6DD8D}" destId="{818B50DE-4992-4AF3-ACB4-4027E2EAEC14}" srcOrd="0" destOrd="0" presId="urn:microsoft.com/office/officeart/2005/8/layout/orgChart1"/>
    <dgm:cxn modelId="{71F01B75-C348-4E50-94B1-517012629573}" type="presOf" srcId="{BE86756C-D265-42DB-8500-3FE5E97E08DA}" destId="{72208BA9-629B-445C-B96A-4E1AE3A5FF46}" srcOrd="0" destOrd="0" presId="urn:microsoft.com/office/officeart/2005/8/layout/orgChart1"/>
    <dgm:cxn modelId="{524E1B36-8D51-490B-82F1-FDAC7925D0E2}" srcId="{6DA387F9-6476-4FB1-8188-AEA3816DB843}" destId="{0B84405F-FCFD-482A-A39A-F3CC97C4BDDB}" srcOrd="1" destOrd="0" parTransId="{A2251E2B-30F8-4F1C-A179-6B46EFC563FB}" sibTransId="{5390A63F-CD65-4B31-B052-869711F41F2C}"/>
    <dgm:cxn modelId="{7D84E8A3-C75F-4DEB-950F-98AA7A0F6617}" type="presOf" srcId="{9A1B424F-88FC-4720-9F17-D42DB4DFFD4F}" destId="{E199F5DA-AB6A-4FA3-A88B-A93E1A625945}" srcOrd="0" destOrd="0" presId="urn:microsoft.com/office/officeart/2005/8/layout/orgChart1"/>
    <dgm:cxn modelId="{00CB5BB9-F68C-4A11-8AEC-9911473910FC}" type="presOf" srcId="{EC21BE57-4149-4FD5-9273-423C8F43D9E4}" destId="{E840660A-6DF5-4328-9C5A-E3583D7ADE49}" srcOrd="0" destOrd="0" presId="urn:microsoft.com/office/officeart/2005/8/layout/orgChart1"/>
    <dgm:cxn modelId="{4402C191-0785-4B2D-B8B6-807D1521ACFD}" srcId="{4B7F313D-2196-4DD6-83E8-812E6C6B71C4}" destId="{58828B88-E6D7-4439-9499-F91B8A846285}" srcOrd="0" destOrd="0" parTransId="{AC3AAC09-416B-49D7-A27B-56F0D2F287AE}" sibTransId="{40809874-5C7E-46B2-BCF6-77BD4CF02B0E}"/>
    <dgm:cxn modelId="{9EDF05F3-928B-4FF5-954C-D2C17D3821CB}" type="presOf" srcId="{E2E590A0-3B20-402F-A80C-05F12BED47D9}" destId="{8ED2089E-56C5-4D00-A936-CA8892E44A89}" srcOrd="0" destOrd="0" presId="urn:microsoft.com/office/officeart/2005/8/layout/orgChart1"/>
    <dgm:cxn modelId="{6308EF09-EF69-450A-A314-DF97E1F94532}" type="presOf" srcId="{32ECDD92-18D0-4749-BF5B-539498D39F3C}" destId="{4C68C66E-0A68-4454-813A-FA30BB4841FE}" srcOrd="0" destOrd="0" presId="urn:microsoft.com/office/officeart/2005/8/layout/orgChart1"/>
    <dgm:cxn modelId="{D51ED438-65B5-422C-9E3A-6372B09BDA34}" type="presOf" srcId="{0B84405F-FCFD-482A-A39A-F3CC97C4BDDB}" destId="{60BB4182-D85D-4CBB-B84C-65D73DADC103}" srcOrd="0" destOrd="0" presId="urn:microsoft.com/office/officeart/2005/8/layout/orgChart1"/>
    <dgm:cxn modelId="{D40869DD-906C-4C2F-9639-DEF2F56ED664}" type="presOf" srcId="{34B8843F-A90B-4B3F-A3D8-251C081B3E5E}" destId="{2CBAC722-F0E6-4504-8B49-415F0DB749A2}" srcOrd="1" destOrd="0" presId="urn:microsoft.com/office/officeart/2005/8/layout/orgChart1"/>
    <dgm:cxn modelId="{4F4F566A-4ECA-4E81-9CB5-024ADC3B449F}" type="presOf" srcId="{EC21BE57-4149-4FD5-9273-423C8F43D9E4}" destId="{3FD66196-018E-4D3F-AFE2-45042AA25B37}" srcOrd="1" destOrd="0" presId="urn:microsoft.com/office/officeart/2005/8/layout/orgChart1"/>
    <dgm:cxn modelId="{869BD444-1D4A-4E6A-8F52-9C5438956EA1}" srcId="{5B758B5C-9D9D-458A-8E1B-DD3EC04F9242}" destId="{9B21E012-D745-4EF4-87AB-D221459D8C50}" srcOrd="1" destOrd="0" parTransId="{BE86756C-D265-42DB-8500-3FE5E97E08DA}" sibTransId="{8F7F5A53-8991-44FD-8932-303ACFBE69D1}"/>
    <dgm:cxn modelId="{9A3CE96A-43A2-4665-8957-55BF8454151E}" srcId="{6DA387F9-6476-4FB1-8188-AEA3816DB843}" destId="{32ECDD92-18D0-4749-BF5B-539498D39F3C}" srcOrd="4" destOrd="0" parTransId="{7C7E8611-A53D-4452-ADDF-848A251CD359}" sibTransId="{0C5A4B85-78A7-455B-96D1-B5C9C8C1FE8B}"/>
    <dgm:cxn modelId="{7D511364-DF55-4A01-AAF2-59E2AFC67E84}" type="presOf" srcId="{C44F8C93-6CAB-4C0D-93FF-AE46FE15D300}" destId="{A68E10C5-87BA-443F-B560-6D993C699BC4}" srcOrd="0" destOrd="0" presId="urn:microsoft.com/office/officeart/2005/8/layout/orgChart1"/>
    <dgm:cxn modelId="{F81A23F9-20D4-4BEA-91D6-851AF78CC9A7}" type="presOf" srcId="{4FD6EDB9-B51F-4A81-A1C0-C18C4A8B74B9}" destId="{66204C78-449E-47EE-9DD5-0599FD67FA3A}" srcOrd="0" destOrd="0" presId="urn:microsoft.com/office/officeart/2005/8/layout/orgChart1"/>
    <dgm:cxn modelId="{F99546BE-410C-4386-9AE6-87E071B41973}" type="presOf" srcId="{A2BDF489-93E3-4438-8647-37AF7BCD3ADA}" destId="{78CB427D-EFC2-4808-AD37-80356956418A}" srcOrd="1" destOrd="0" presId="urn:microsoft.com/office/officeart/2005/8/layout/orgChart1"/>
    <dgm:cxn modelId="{C534D5BE-F6D6-4483-B00D-E05E4CA73FA8}" srcId="{5B758B5C-9D9D-458A-8E1B-DD3EC04F9242}" destId="{413E9DC2-B26D-4E42-BFC3-2BD2DE4B6E37}" srcOrd="0" destOrd="0" parTransId="{60F3AE79-E1AF-4DEA-A06D-4AFA0F4280D2}" sibTransId="{4EED8B0A-D438-435F-8606-599CB50FBFBB}"/>
    <dgm:cxn modelId="{101B4BBA-DFA8-4F4B-A016-3F4E4A8B717F}" type="presOf" srcId="{60F3AE79-E1AF-4DEA-A06D-4AFA0F4280D2}" destId="{A75E1B77-ADB6-4559-A761-AC746F103D0E}" srcOrd="0" destOrd="0" presId="urn:microsoft.com/office/officeart/2005/8/layout/orgChart1"/>
    <dgm:cxn modelId="{0D0EFE48-4376-499F-BBA4-C775CD1AF181}" type="presOf" srcId="{247AAE22-5224-4608-8C9E-A7607059F71C}" destId="{C981FE56-79D0-48B8-8326-DFFF0A9729EE}" srcOrd="1" destOrd="0" presId="urn:microsoft.com/office/officeart/2005/8/layout/orgChart1"/>
    <dgm:cxn modelId="{4F5F164B-5DA3-4634-8DAE-B0FD52805A82}" type="presOf" srcId="{5B758B5C-9D9D-458A-8E1B-DD3EC04F9242}" destId="{F13B89AD-0C51-42B9-BF76-4954B515CAF3}" srcOrd="1" destOrd="0" presId="urn:microsoft.com/office/officeart/2005/8/layout/orgChart1"/>
    <dgm:cxn modelId="{09F7EBD7-4315-49D9-A8E9-1D56D0206B52}" type="presOf" srcId="{4B7F313D-2196-4DD6-83E8-812E6C6B71C4}" destId="{3DDEAAC4-0899-4528-B02F-5F6306BBB323}" srcOrd="1" destOrd="0" presId="urn:microsoft.com/office/officeart/2005/8/layout/orgChart1"/>
    <dgm:cxn modelId="{C16324E0-3E01-4BCC-9CE8-901E9758FAC1}" type="presOf" srcId="{E1BBAE59-604B-44F9-9C05-C6CD0FBA7CC8}" destId="{092AB35E-21EC-4726-B988-4C3C4CE248D4}" srcOrd="1" destOrd="0" presId="urn:microsoft.com/office/officeart/2005/8/layout/orgChart1"/>
    <dgm:cxn modelId="{3CBED928-44CE-4935-8C71-CE8C3A61A7D6}" type="presOf" srcId="{1C96929F-AB00-4BC4-A266-1B7F005009A4}" destId="{EA348623-FBDF-4C04-A5A0-F17C95FA59ED}" srcOrd="0" destOrd="0" presId="urn:microsoft.com/office/officeart/2005/8/layout/orgChart1"/>
    <dgm:cxn modelId="{AA51C294-F6E6-4F06-80B0-41C1DA88DCFD}" type="presOf" srcId="{58828B88-E6D7-4439-9499-F91B8A846285}" destId="{1301E337-9260-41ED-86A6-17689E1FA1FF}" srcOrd="1" destOrd="0" presId="urn:microsoft.com/office/officeart/2005/8/layout/orgChart1"/>
    <dgm:cxn modelId="{2FBDA13B-0B23-4F45-B2B0-E39BF14B91AB}" srcId="{0B84405F-FCFD-482A-A39A-F3CC97C4BDDB}" destId="{EC21BE57-4149-4FD5-9273-423C8F43D9E4}" srcOrd="0" destOrd="0" parTransId="{680499B6-0549-4361-A458-327E96D3A838}" sibTransId="{552C8046-9B32-4737-BD66-7D894FA07820}"/>
    <dgm:cxn modelId="{B2AE985D-528C-4C92-986F-CC81562E04DE}" type="presOf" srcId="{B760FCEB-81F5-4B76-85F1-32040AEC6AD5}" destId="{3CCD65C8-C609-461D-B58F-6E04CBA1BEE7}" srcOrd="1" destOrd="0" presId="urn:microsoft.com/office/officeart/2005/8/layout/orgChart1"/>
    <dgm:cxn modelId="{B0111208-A2D3-4462-AAD8-58A4DAECC0EF}" srcId="{6DA387F9-6476-4FB1-8188-AEA3816DB843}" destId="{4FD6EDB9-B51F-4A81-A1C0-C18C4A8B74B9}" srcOrd="5" destOrd="0" parTransId="{9EC150C5-49BF-41F6-BE72-D8A4A874C6A2}" sibTransId="{8724DB0E-04EF-4E3B-9A62-D19270DEE6F2}"/>
    <dgm:cxn modelId="{A74A8DE9-B0FB-4D3B-8C1E-D825D9319089}" type="presOf" srcId="{9EC150C5-49BF-41F6-BE72-D8A4A874C6A2}" destId="{040BC36D-2246-46C1-8F09-EDBC2B3101C9}" srcOrd="0" destOrd="0" presId="urn:microsoft.com/office/officeart/2005/8/layout/orgChart1"/>
    <dgm:cxn modelId="{BFAD7B27-3B9C-4DF9-986A-195C64FD2A2E}" type="presOf" srcId="{9A1B424F-88FC-4720-9F17-D42DB4DFFD4F}" destId="{79440CE0-4B38-410A-9E34-B062C16E856E}" srcOrd="1" destOrd="0" presId="urn:microsoft.com/office/officeart/2005/8/layout/orgChart1"/>
    <dgm:cxn modelId="{42F7DFF4-91A3-4650-9F0E-D356CD1F34E6}" type="presOf" srcId="{6DA387F9-6476-4FB1-8188-AEA3816DB843}" destId="{B93FE0D7-F258-4DB4-AAE4-0F08F1C49B45}" srcOrd="1" destOrd="0" presId="urn:microsoft.com/office/officeart/2005/8/layout/orgChart1"/>
    <dgm:cxn modelId="{D1E9A6A6-2B99-48B1-ABFA-4779CAEBE8AF}" type="presOf" srcId="{94821165-BEA8-4C1F-A9E0-8B531136C4DC}" destId="{DCAEA3EA-85A9-42E1-B27A-2B0FBE67D20A}" srcOrd="0" destOrd="0" presId="urn:microsoft.com/office/officeart/2005/8/layout/orgChart1"/>
    <dgm:cxn modelId="{E90899EA-EC40-4877-8A81-FDB4A68EEC5A}" type="presOf" srcId="{7C7E8611-A53D-4452-ADDF-848A251CD359}" destId="{E8C0431B-4329-4D7A-A4A5-A94A43749F5F}" srcOrd="0" destOrd="0" presId="urn:microsoft.com/office/officeart/2005/8/layout/orgChart1"/>
    <dgm:cxn modelId="{C78F930E-CCF9-4CF0-95D5-1F09855353D0}" srcId="{5B758B5C-9D9D-458A-8E1B-DD3EC04F9242}" destId="{98A72AAF-247B-4777-8DDB-DE90DA98FA54}" srcOrd="2" destOrd="0" parTransId="{E730C510-2CC9-4866-ADBF-9B2CB62D9A38}" sibTransId="{3B1FA420-FE54-40D8-AE5F-372667ADA1DB}"/>
    <dgm:cxn modelId="{6EBAAD49-D4E7-43FC-9793-1DE1B5E74F8F}" type="presOf" srcId="{AC3AAC09-416B-49D7-A27B-56F0D2F287AE}" destId="{9D27BBA8-84CA-44DC-8BC7-86558C66364E}" srcOrd="0" destOrd="0" presId="urn:microsoft.com/office/officeart/2005/8/layout/orgChart1"/>
    <dgm:cxn modelId="{EFF05DF3-6701-4BD0-A4D7-948827FD0977}" type="presOf" srcId="{E730C510-2CC9-4866-ADBF-9B2CB62D9A38}" destId="{AD432F27-3779-4BA9-9F88-5DFF2BB5D692}" srcOrd="0" destOrd="0" presId="urn:microsoft.com/office/officeart/2005/8/layout/orgChart1"/>
    <dgm:cxn modelId="{97323197-5F0D-4267-96D5-2B7E9B44C636}" type="presOf" srcId="{F42306C1-5744-46C0-AFE2-AA67672C1565}" destId="{F8DFE612-44AC-45D4-8E00-CF668BCB566C}" srcOrd="1" destOrd="0" presId="urn:microsoft.com/office/officeart/2005/8/layout/orgChart1"/>
    <dgm:cxn modelId="{7BB3ACA5-0E9C-44F0-A2D9-7A5EFB4F297C}" type="presOf" srcId="{FCB7CEDB-464A-42A7-8AB6-C74EE7576BDA}" destId="{77B232EF-735E-416F-A016-91E91353845C}" srcOrd="0" destOrd="0" presId="urn:microsoft.com/office/officeart/2005/8/layout/orgChart1"/>
    <dgm:cxn modelId="{877828A6-152B-437E-BE61-435574348E81}" type="presOf" srcId="{34B8843F-A90B-4B3F-A3D8-251C081B3E5E}" destId="{82DF5E6A-15DE-436E-AC47-3C8B9A1AC1B7}" srcOrd="0" destOrd="0" presId="urn:microsoft.com/office/officeart/2005/8/layout/orgChart1"/>
    <dgm:cxn modelId="{5C880A43-218D-43DD-B9B4-29CF22781B47}" type="presOf" srcId="{0CDC4251-89C0-416F-997B-5602554004C3}" destId="{358026DE-1BF9-4F5B-874F-175F29EBEF67}" srcOrd="0" destOrd="0" presId="urn:microsoft.com/office/officeart/2005/8/layout/orgChart1"/>
    <dgm:cxn modelId="{8EDB3E10-F9FB-4D34-A26E-0D7534F11F61}" srcId="{34B8843F-A90B-4B3F-A3D8-251C081B3E5E}" destId="{6DA387F9-6476-4FB1-8188-AEA3816DB843}" srcOrd="1" destOrd="0" parTransId="{0D7FF23F-1418-4ACA-A75D-56F6BB07D8C7}" sibTransId="{940F788C-9720-4241-A931-98AA4E38173B}"/>
    <dgm:cxn modelId="{ED5224F5-BB53-49DB-A2F6-601AB567BD43}" type="presOf" srcId="{98A72AAF-247B-4777-8DDB-DE90DA98FA54}" destId="{3395B333-8C57-4A67-8397-6A08929F6500}" srcOrd="0" destOrd="0" presId="urn:microsoft.com/office/officeart/2005/8/layout/orgChart1"/>
    <dgm:cxn modelId="{F00D405D-7D36-49A3-B2CC-B236F2F1B61E}" type="presOf" srcId="{E1BBAE59-604B-44F9-9C05-C6CD0FBA7CC8}" destId="{FAAD3847-41CE-4E57-B78C-B65B64424C1C}" srcOrd="0" destOrd="0" presId="urn:microsoft.com/office/officeart/2005/8/layout/orgChart1"/>
    <dgm:cxn modelId="{66F789F1-6A86-4BE7-B725-26B405064E5D}" type="presOf" srcId="{6A76D7BA-E68C-4EAA-9AB6-EC8035541ACB}" destId="{3C647EA3-3507-49E5-B64F-E14CBE4C648A}" srcOrd="0" destOrd="0" presId="urn:microsoft.com/office/officeart/2005/8/layout/orgChart1"/>
    <dgm:cxn modelId="{D8ADC11C-ED04-4015-B8BA-78791B900F35}" type="presOf" srcId="{747BCE1A-2B34-4ED9-AFFB-4B080DDC48B0}" destId="{30B02A71-2387-4506-AB5C-9F6DD1D9B87E}" srcOrd="1" destOrd="0" presId="urn:microsoft.com/office/officeart/2005/8/layout/orgChart1"/>
    <dgm:cxn modelId="{B4B37F28-79D5-4C4F-A720-BDF4452DF307}" type="presOf" srcId="{413E9DC2-B26D-4E42-BFC3-2BD2DE4B6E37}" destId="{44099B60-1A9B-49BD-9840-9AE2E1CD4666}" srcOrd="1" destOrd="0" presId="urn:microsoft.com/office/officeart/2005/8/layout/orgChart1"/>
    <dgm:cxn modelId="{1AC8D159-0CD8-484F-8C3E-1811720A23A6}" type="presOf" srcId="{D9A407C3-68E8-4EE1-A85A-B529449B4397}" destId="{EDFBCCB5-B29F-40AA-AE6E-F2F90852D59A}" srcOrd="0" destOrd="0" presId="urn:microsoft.com/office/officeart/2005/8/layout/orgChart1"/>
    <dgm:cxn modelId="{BA8C8FF9-ECBD-4483-96B2-E8A7844C58F2}" type="presOf" srcId="{116FFAD6-66C1-4999-AEB5-8D137081EAC2}" destId="{7F17B3E9-6BD0-4211-9736-F4FDEFDA75FA}" srcOrd="0" destOrd="0" presId="urn:microsoft.com/office/officeart/2005/8/layout/orgChart1"/>
    <dgm:cxn modelId="{4DF735E8-F92B-46D7-AFE8-16A1745D685A}" type="presOf" srcId="{FCB7CEDB-464A-42A7-8AB6-C74EE7576BDA}" destId="{22AB6169-F6B4-4310-822D-1A0E15A4088C}" srcOrd="1" destOrd="0" presId="urn:microsoft.com/office/officeart/2005/8/layout/orgChart1"/>
    <dgm:cxn modelId="{0D32B0BC-F8C4-4488-A0CB-6EA5ACAC508D}" srcId="{E1BBAE59-604B-44F9-9C05-C6CD0FBA7CC8}" destId="{94821165-BEA8-4C1F-A9E0-8B531136C4DC}" srcOrd="0" destOrd="0" parTransId="{C5F451E9-2EA6-41D1-B110-F69B21D979D3}" sibTransId="{15B62196-982F-4966-A483-06266DDEB0F2}"/>
    <dgm:cxn modelId="{4A808C38-AEEF-4902-8C02-C6B43C63FBF4}" type="presOf" srcId="{680499B6-0549-4361-A458-327E96D3A838}" destId="{CAE09D4C-04EC-4A3A-AB78-C92248846CBD}" srcOrd="0" destOrd="0" presId="urn:microsoft.com/office/officeart/2005/8/layout/orgChart1"/>
    <dgm:cxn modelId="{9E03D97B-DF0E-49CC-AEE5-71596F49E4B3}" type="presOf" srcId="{58828B88-E6D7-4439-9499-F91B8A846285}" destId="{69290F86-475F-4780-8D19-9ACB89C34EFF}" srcOrd="0" destOrd="0" presId="urn:microsoft.com/office/officeart/2005/8/layout/orgChart1"/>
    <dgm:cxn modelId="{9A465460-7C2B-44E9-B589-35E44C74BDB2}" type="presOf" srcId="{0D7FF23F-1418-4ACA-A75D-56F6BB07D8C7}" destId="{F125CA5E-4DB2-4E0A-BB19-3715AAFA43C4}" srcOrd="0" destOrd="0" presId="urn:microsoft.com/office/officeart/2005/8/layout/orgChart1"/>
    <dgm:cxn modelId="{60487385-97D3-4D26-BC72-9175B293FC93}" srcId="{31D1BBEC-7248-43D6-B4E3-E2920562DBB6}" destId="{34B8843F-A90B-4B3F-A3D8-251C081B3E5E}" srcOrd="0" destOrd="0" parTransId="{BDBCA184-817F-4665-A8EF-9126BD171243}" sibTransId="{E26512AD-91DE-4C75-8971-30219D62185F}"/>
    <dgm:cxn modelId="{64BC1B76-4151-43FE-972B-ECF7F32B869B}" type="presOf" srcId="{A2BDF489-93E3-4438-8647-37AF7BCD3ADA}" destId="{AE885458-536B-44E9-B653-99733E5DA77D}" srcOrd="0" destOrd="0" presId="urn:microsoft.com/office/officeart/2005/8/layout/orgChart1"/>
    <dgm:cxn modelId="{EFA0A4B8-DD04-4A6D-9900-C948AFC4AD4B}" type="presOf" srcId="{A2251E2B-30F8-4F1C-A179-6B46EFC563FB}" destId="{4636A3B3-BADF-4407-86F8-2E715F510C26}" srcOrd="0" destOrd="0" presId="urn:microsoft.com/office/officeart/2005/8/layout/orgChart1"/>
    <dgm:cxn modelId="{6C53C022-2F73-44DD-8BB3-C9E26EC6A402}" srcId="{6DA387F9-6476-4FB1-8188-AEA3816DB843}" destId="{5B758B5C-9D9D-458A-8E1B-DD3EC04F9242}" srcOrd="0" destOrd="0" parTransId="{87F441F5-DE4E-4774-BA32-F06DC0B92378}" sibTransId="{34CE92CC-C4C6-48D4-896C-E34002176E37}"/>
    <dgm:cxn modelId="{35CE1122-ADAB-47A0-B742-4AA31444D3D2}" type="presOf" srcId="{C5F451E9-2EA6-41D1-B110-F69B21D979D3}" destId="{F679FD34-C4A0-403F-ABFA-C47A8BD3E36F}" srcOrd="0" destOrd="0" presId="urn:microsoft.com/office/officeart/2005/8/layout/orgChart1"/>
    <dgm:cxn modelId="{A208B1F8-FE2A-49A9-895A-62ADAF4A3F4E}" srcId="{6DA387F9-6476-4FB1-8188-AEA3816DB843}" destId="{E1BBAE59-604B-44F9-9C05-C6CD0FBA7CC8}" srcOrd="2" destOrd="0" parTransId="{0CDC4251-89C0-416F-997B-5602554004C3}" sibTransId="{4EB16943-78E8-408E-A7BB-8F61D281B407}"/>
    <dgm:cxn modelId="{4FA6B210-DCC7-499C-A04B-DFCA34278EFC}" type="presOf" srcId="{4B7F313D-2196-4DD6-83E8-812E6C6B71C4}" destId="{3BAECCAD-EA56-4091-97B2-1E6BEDC466A5}" srcOrd="0" destOrd="0" presId="urn:microsoft.com/office/officeart/2005/8/layout/orgChart1"/>
    <dgm:cxn modelId="{24E27728-457E-4320-83C9-D62FD7F87987}" srcId="{6DA387F9-6476-4FB1-8188-AEA3816DB843}" destId="{4B7F313D-2196-4DD6-83E8-812E6C6B71C4}" srcOrd="3" destOrd="0" parTransId="{744A8FE5-8680-43F0-948E-409EBD09A930}" sibTransId="{CC999281-03BF-4E69-B955-C7B350279BC8}"/>
    <dgm:cxn modelId="{0AFFAABF-EF4D-4E80-A1BE-D74D801DC88D}" type="presOf" srcId="{32ECDD92-18D0-4749-BF5B-539498D39F3C}" destId="{390564F5-78E3-494F-AB48-81FD62A13762}" srcOrd="1" destOrd="0" presId="urn:microsoft.com/office/officeart/2005/8/layout/orgChart1"/>
    <dgm:cxn modelId="{CE94D80E-18D5-491B-B903-6E7F7266D768}" type="presOf" srcId="{5B758B5C-9D9D-458A-8E1B-DD3EC04F9242}" destId="{F4FCD015-2622-4D05-935E-744D78C3A965}" srcOrd="0" destOrd="0" presId="urn:microsoft.com/office/officeart/2005/8/layout/orgChart1"/>
    <dgm:cxn modelId="{C7C40AAC-A88A-4346-BA76-84A35C42F2EB}" srcId="{32ECDD92-18D0-4749-BF5B-539498D39F3C}" destId="{E2E590A0-3B20-402F-A80C-05F12BED47D9}" srcOrd="0" destOrd="0" parTransId="{6A76D7BA-E68C-4EAA-9AB6-EC8035541ACB}" sibTransId="{928C8E7F-5BF5-4233-B2AA-FC1325361C17}"/>
    <dgm:cxn modelId="{47A1C749-FC07-4353-9119-73DC8300DB99}" type="presOf" srcId="{B760FCEB-81F5-4B76-85F1-32040AEC6AD5}" destId="{ADEC8074-2B87-4F3C-891A-92971CA8E7C4}" srcOrd="0" destOrd="0" presId="urn:microsoft.com/office/officeart/2005/8/layout/orgChart1"/>
    <dgm:cxn modelId="{9B726342-C15B-4A4E-9A8F-B7CAE5B5D692}" srcId="{0B84405F-FCFD-482A-A39A-F3CC97C4BDDB}" destId="{F42306C1-5744-46C0-AFE2-AA67672C1565}" srcOrd="2" destOrd="0" parTransId="{116FFAD6-66C1-4999-AEB5-8D137081EAC2}" sibTransId="{2A6AC55F-A2B1-4053-A7CE-14F800361595}"/>
    <dgm:cxn modelId="{5672958F-F88A-4F86-A57F-3704FDEF50A7}" type="presOf" srcId="{747BCE1A-2B34-4ED9-AFFB-4B080DDC48B0}" destId="{8CC50868-E350-41D6-AA1A-F55978D35DA6}" srcOrd="0" destOrd="0" presId="urn:microsoft.com/office/officeart/2005/8/layout/orgChart1"/>
    <dgm:cxn modelId="{33430956-9F23-4509-B225-4C77C27E3651}" type="presParOf" srcId="{47FE8016-28A3-4FB4-8991-3E4B3A9708B5}" destId="{B1A1BE06-9F49-4123-88FE-C9013DFAF47C}" srcOrd="0" destOrd="0" presId="urn:microsoft.com/office/officeart/2005/8/layout/orgChart1"/>
    <dgm:cxn modelId="{101D520E-4DF3-456E-AA16-9A08EA52B930}" type="presParOf" srcId="{B1A1BE06-9F49-4123-88FE-C9013DFAF47C}" destId="{2C4FECBC-A615-495A-9B5B-02E75120EBB8}" srcOrd="0" destOrd="0" presId="urn:microsoft.com/office/officeart/2005/8/layout/orgChart1"/>
    <dgm:cxn modelId="{590BAD18-052C-4042-8394-FF2ED77DD766}" type="presParOf" srcId="{2C4FECBC-A615-495A-9B5B-02E75120EBB8}" destId="{82DF5E6A-15DE-436E-AC47-3C8B9A1AC1B7}" srcOrd="0" destOrd="0" presId="urn:microsoft.com/office/officeart/2005/8/layout/orgChart1"/>
    <dgm:cxn modelId="{F1AD4DE2-17A9-4DF2-BA7C-AAA2A1B41C2E}" type="presParOf" srcId="{2C4FECBC-A615-495A-9B5B-02E75120EBB8}" destId="{2CBAC722-F0E6-4504-8B49-415F0DB749A2}" srcOrd="1" destOrd="0" presId="urn:microsoft.com/office/officeart/2005/8/layout/orgChart1"/>
    <dgm:cxn modelId="{1182D411-A8A6-406C-B13F-8D0CCA432520}" type="presParOf" srcId="{B1A1BE06-9F49-4123-88FE-C9013DFAF47C}" destId="{E272EF4B-8091-433B-B82B-2BFAA17A4572}" srcOrd="1" destOrd="0" presId="urn:microsoft.com/office/officeart/2005/8/layout/orgChart1"/>
    <dgm:cxn modelId="{8D9871DA-7873-47AF-8892-933B476C5CB8}" type="presParOf" srcId="{E272EF4B-8091-433B-B82B-2BFAA17A4572}" destId="{F125CA5E-4DB2-4E0A-BB19-3715AAFA43C4}" srcOrd="0" destOrd="0" presId="urn:microsoft.com/office/officeart/2005/8/layout/orgChart1"/>
    <dgm:cxn modelId="{018197AD-76CF-4B8D-A3BE-C4A151FF226A}" type="presParOf" srcId="{E272EF4B-8091-433B-B82B-2BFAA17A4572}" destId="{76C70F69-C59B-45D5-A6F6-C4B72E2C3110}" srcOrd="1" destOrd="0" presId="urn:microsoft.com/office/officeart/2005/8/layout/orgChart1"/>
    <dgm:cxn modelId="{85F3CEA7-A989-430D-BB2D-B39086A6F331}" type="presParOf" srcId="{76C70F69-C59B-45D5-A6F6-C4B72E2C3110}" destId="{6EDC0F25-CC49-4EAC-8F58-C8D0F93ECB35}" srcOrd="0" destOrd="0" presId="urn:microsoft.com/office/officeart/2005/8/layout/orgChart1"/>
    <dgm:cxn modelId="{B441DD92-B3C1-4BFC-935D-4C38E0E104C0}" type="presParOf" srcId="{6EDC0F25-CC49-4EAC-8F58-C8D0F93ECB35}" destId="{E37CF7F0-D6AB-4768-9E15-DE1E05C92280}" srcOrd="0" destOrd="0" presId="urn:microsoft.com/office/officeart/2005/8/layout/orgChart1"/>
    <dgm:cxn modelId="{45DC237C-E561-4F04-9249-9C479C5264E0}" type="presParOf" srcId="{6EDC0F25-CC49-4EAC-8F58-C8D0F93ECB35}" destId="{B93FE0D7-F258-4DB4-AAE4-0F08F1C49B45}" srcOrd="1" destOrd="0" presId="urn:microsoft.com/office/officeart/2005/8/layout/orgChart1"/>
    <dgm:cxn modelId="{C6457745-657B-4148-827F-05672AD68F1A}" type="presParOf" srcId="{76C70F69-C59B-45D5-A6F6-C4B72E2C3110}" destId="{EBF6B3A1-51D3-4BA2-90B5-3412EAE37579}" srcOrd="1" destOrd="0" presId="urn:microsoft.com/office/officeart/2005/8/layout/orgChart1"/>
    <dgm:cxn modelId="{00C81CA5-48C5-4954-A714-1F20661866F0}" type="presParOf" srcId="{EBF6B3A1-51D3-4BA2-90B5-3412EAE37579}" destId="{A5D74BC9-2C62-4DF0-8D53-110830374338}" srcOrd="0" destOrd="0" presId="urn:microsoft.com/office/officeart/2005/8/layout/orgChart1"/>
    <dgm:cxn modelId="{A304B894-FB7E-42E7-890D-123206445005}" type="presParOf" srcId="{EBF6B3A1-51D3-4BA2-90B5-3412EAE37579}" destId="{4BB81399-326E-4C79-827E-118C3C390A1B}" srcOrd="1" destOrd="0" presId="urn:microsoft.com/office/officeart/2005/8/layout/orgChart1"/>
    <dgm:cxn modelId="{86294C6A-7065-4ED2-910F-0F7F24749196}" type="presParOf" srcId="{4BB81399-326E-4C79-827E-118C3C390A1B}" destId="{C785275A-2D99-4765-BC1A-861503C5061B}" srcOrd="0" destOrd="0" presId="urn:microsoft.com/office/officeart/2005/8/layout/orgChart1"/>
    <dgm:cxn modelId="{C306EB29-75ED-4E35-8203-CDB5E7298F13}" type="presParOf" srcId="{C785275A-2D99-4765-BC1A-861503C5061B}" destId="{F4FCD015-2622-4D05-935E-744D78C3A965}" srcOrd="0" destOrd="0" presId="urn:microsoft.com/office/officeart/2005/8/layout/orgChart1"/>
    <dgm:cxn modelId="{8D59AA28-34E1-48D3-B8E5-704B99DEE039}" type="presParOf" srcId="{C785275A-2D99-4765-BC1A-861503C5061B}" destId="{F13B89AD-0C51-42B9-BF76-4954B515CAF3}" srcOrd="1" destOrd="0" presId="urn:microsoft.com/office/officeart/2005/8/layout/orgChart1"/>
    <dgm:cxn modelId="{039B0973-4C5F-41E4-945D-1667A7A59CBD}" type="presParOf" srcId="{4BB81399-326E-4C79-827E-118C3C390A1B}" destId="{40A50624-95E3-48C8-8E80-ED56B99F2B0E}" srcOrd="1" destOrd="0" presId="urn:microsoft.com/office/officeart/2005/8/layout/orgChart1"/>
    <dgm:cxn modelId="{50D0ECA4-6395-407E-BF32-C8BC2017FAB9}" type="presParOf" srcId="{40A50624-95E3-48C8-8E80-ED56B99F2B0E}" destId="{A75E1B77-ADB6-4559-A761-AC746F103D0E}" srcOrd="0" destOrd="0" presId="urn:microsoft.com/office/officeart/2005/8/layout/orgChart1"/>
    <dgm:cxn modelId="{633989CB-9E5D-410B-BE06-612C69CA98C2}" type="presParOf" srcId="{40A50624-95E3-48C8-8E80-ED56B99F2B0E}" destId="{1A29FC79-325E-4E74-9D1B-C2F77CAA4295}" srcOrd="1" destOrd="0" presId="urn:microsoft.com/office/officeart/2005/8/layout/orgChart1"/>
    <dgm:cxn modelId="{6AA62A96-2484-4AFB-87E9-12B854DF65CE}" type="presParOf" srcId="{1A29FC79-325E-4E74-9D1B-C2F77CAA4295}" destId="{9CED48B1-009D-48C7-9B98-55C16EAE04E6}" srcOrd="0" destOrd="0" presId="urn:microsoft.com/office/officeart/2005/8/layout/orgChart1"/>
    <dgm:cxn modelId="{DD4547FE-55F6-4792-B10A-6D46C29FE807}" type="presParOf" srcId="{9CED48B1-009D-48C7-9B98-55C16EAE04E6}" destId="{0C1D57A7-1930-42DD-9AC3-EE88345B8578}" srcOrd="0" destOrd="0" presId="urn:microsoft.com/office/officeart/2005/8/layout/orgChart1"/>
    <dgm:cxn modelId="{B97B5E3A-EF9D-495D-843D-2B2F7421D686}" type="presParOf" srcId="{9CED48B1-009D-48C7-9B98-55C16EAE04E6}" destId="{44099B60-1A9B-49BD-9840-9AE2E1CD4666}" srcOrd="1" destOrd="0" presId="urn:microsoft.com/office/officeart/2005/8/layout/orgChart1"/>
    <dgm:cxn modelId="{73F15D7F-AE6F-4421-983D-71B6690D3EFC}" type="presParOf" srcId="{1A29FC79-325E-4E74-9D1B-C2F77CAA4295}" destId="{6F2ACDE9-27E0-4385-AF92-4401F1650909}" srcOrd="1" destOrd="0" presId="urn:microsoft.com/office/officeart/2005/8/layout/orgChart1"/>
    <dgm:cxn modelId="{177B1E59-6558-45CC-8119-04ACCB0F8866}" type="presParOf" srcId="{1A29FC79-325E-4E74-9D1B-C2F77CAA4295}" destId="{28FBD93C-0D47-445E-8379-8AAB1951DE21}" srcOrd="2" destOrd="0" presId="urn:microsoft.com/office/officeart/2005/8/layout/orgChart1"/>
    <dgm:cxn modelId="{B996C434-0682-41E2-848D-09EE60E966E9}" type="presParOf" srcId="{40A50624-95E3-48C8-8E80-ED56B99F2B0E}" destId="{72208BA9-629B-445C-B96A-4E1AE3A5FF46}" srcOrd="2" destOrd="0" presId="urn:microsoft.com/office/officeart/2005/8/layout/orgChart1"/>
    <dgm:cxn modelId="{63FD930E-0FB2-4DF6-9220-C07BC04F3E36}" type="presParOf" srcId="{40A50624-95E3-48C8-8E80-ED56B99F2B0E}" destId="{781299A8-87B8-449D-AC53-CB0FE0E55B61}" srcOrd="3" destOrd="0" presId="urn:microsoft.com/office/officeart/2005/8/layout/orgChart1"/>
    <dgm:cxn modelId="{D83AA354-6F58-4348-9C3D-BDC0775EC099}" type="presParOf" srcId="{781299A8-87B8-449D-AC53-CB0FE0E55B61}" destId="{48D49E85-F47C-4806-B93E-EA9F17615F78}" srcOrd="0" destOrd="0" presId="urn:microsoft.com/office/officeart/2005/8/layout/orgChart1"/>
    <dgm:cxn modelId="{CDD45283-E9D7-4DBE-8508-0DEC6DB0B8B8}" type="presParOf" srcId="{48D49E85-F47C-4806-B93E-EA9F17615F78}" destId="{6A65B8F1-B0E3-4D7A-AC99-56D8054C5AC5}" srcOrd="0" destOrd="0" presId="urn:microsoft.com/office/officeart/2005/8/layout/orgChart1"/>
    <dgm:cxn modelId="{CA0CAD4D-8F32-4174-82A3-9F42B0A758B8}" type="presParOf" srcId="{48D49E85-F47C-4806-B93E-EA9F17615F78}" destId="{13D0821E-7FFE-47F6-A062-C7E65D6904F4}" srcOrd="1" destOrd="0" presId="urn:microsoft.com/office/officeart/2005/8/layout/orgChart1"/>
    <dgm:cxn modelId="{500A7C0B-6D0C-4DE9-986C-7A21784B66C5}" type="presParOf" srcId="{781299A8-87B8-449D-AC53-CB0FE0E55B61}" destId="{54FC7F7F-B813-4B54-B3D0-D1F939BAC5FB}" srcOrd="1" destOrd="0" presId="urn:microsoft.com/office/officeart/2005/8/layout/orgChart1"/>
    <dgm:cxn modelId="{76F42B9D-6333-4EF2-9DDB-E2896427BE4F}" type="presParOf" srcId="{781299A8-87B8-449D-AC53-CB0FE0E55B61}" destId="{B9FB963B-633D-4797-A018-973FFFCAAE81}" srcOrd="2" destOrd="0" presId="urn:microsoft.com/office/officeart/2005/8/layout/orgChart1"/>
    <dgm:cxn modelId="{2110D0A8-6040-4E77-BAE3-1DF076B60977}" type="presParOf" srcId="{40A50624-95E3-48C8-8E80-ED56B99F2B0E}" destId="{AD432F27-3779-4BA9-9F88-5DFF2BB5D692}" srcOrd="4" destOrd="0" presId="urn:microsoft.com/office/officeart/2005/8/layout/orgChart1"/>
    <dgm:cxn modelId="{05D6E36B-E835-467C-AC15-D2C8427C2C43}" type="presParOf" srcId="{40A50624-95E3-48C8-8E80-ED56B99F2B0E}" destId="{09F4CC17-BB2B-40B6-A199-46DAA2270FA1}" srcOrd="5" destOrd="0" presId="urn:microsoft.com/office/officeart/2005/8/layout/orgChart1"/>
    <dgm:cxn modelId="{72509DB3-EC86-4283-AB3F-FDB5FC6D8B73}" type="presParOf" srcId="{09F4CC17-BB2B-40B6-A199-46DAA2270FA1}" destId="{52F00244-34B5-4003-BE31-F9CC01744EF9}" srcOrd="0" destOrd="0" presId="urn:microsoft.com/office/officeart/2005/8/layout/orgChart1"/>
    <dgm:cxn modelId="{DFFB37F8-5942-42D5-8E49-BFAACA6F4EBF}" type="presParOf" srcId="{52F00244-34B5-4003-BE31-F9CC01744EF9}" destId="{3395B333-8C57-4A67-8397-6A08929F6500}" srcOrd="0" destOrd="0" presId="urn:microsoft.com/office/officeart/2005/8/layout/orgChart1"/>
    <dgm:cxn modelId="{15133113-4004-4A32-9E1E-0079362004E7}" type="presParOf" srcId="{52F00244-34B5-4003-BE31-F9CC01744EF9}" destId="{21193AB3-6F2B-4B3D-AD27-162519BE5D93}" srcOrd="1" destOrd="0" presId="urn:microsoft.com/office/officeart/2005/8/layout/orgChart1"/>
    <dgm:cxn modelId="{271EE845-B3AE-4980-AC46-BC3F6CF3495E}" type="presParOf" srcId="{09F4CC17-BB2B-40B6-A199-46DAA2270FA1}" destId="{2871DA6C-ACA3-458C-A3D6-D02FBF64B0F4}" srcOrd="1" destOrd="0" presId="urn:microsoft.com/office/officeart/2005/8/layout/orgChart1"/>
    <dgm:cxn modelId="{ED840B0F-51FB-49B5-BACB-90C225B38903}" type="presParOf" srcId="{09F4CC17-BB2B-40B6-A199-46DAA2270FA1}" destId="{E465A52A-66D3-4D35-B034-E5E6BA1EAFCF}" srcOrd="2" destOrd="0" presId="urn:microsoft.com/office/officeart/2005/8/layout/orgChart1"/>
    <dgm:cxn modelId="{2DB7D132-F710-4306-A4DC-3C87D39BB8B2}" type="presParOf" srcId="{4BB81399-326E-4C79-827E-118C3C390A1B}" destId="{B40F94F4-7120-4127-8FAE-541DA8C32EAF}" srcOrd="2" destOrd="0" presId="urn:microsoft.com/office/officeart/2005/8/layout/orgChart1"/>
    <dgm:cxn modelId="{FF855C36-FDAC-4736-9AB5-84262E1865E0}" type="presParOf" srcId="{EBF6B3A1-51D3-4BA2-90B5-3412EAE37579}" destId="{4636A3B3-BADF-4407-86F8-2E715F510C26}" srcOrd="2" destOrd="0" presId="urn:microsoft.com/office/officeart/2005/8/layout/orgChart1"/>
    <dgm:cxn modelId="{5AF58F14-9C38-422E-A103-30579EFD5129}" type="presParOf" srcId="{EBF6B3A1-51D3-4BA2-90B5-3412EAE37579}" destId="{0B62B823-2B93-4E52-9495-7D964A154279}" srcOrd="3" destOrd="0" presId="urn:microsoft.com/office/officeart/2005/8/layout/orgChart1"/>
    <dgm:cxn modelId="{F87CBFC0-8D21-4E76-A093-8D874BEC81F8}" type="presParOf" srcId="{0B62B823-2B93-4E52-9495-7D964A154279}" destId="{D22BF30D-5F97-4C0F-8A20-EB9BF8DD27BC}" srcOrd="0" destOrd="0" presId="urn:microsoft.com/office/officeart/2005/8/layout/orgChart1"/>
    <dgm:cxn modelId="{31E97372-B1B5-4AFA-9333-E83853E4DD8B}" type="presParOf" srcId="{D22BF30D-5F97-4C0F-8A20-EB9BF8DD27BC}" destId="{60BB4182-D85D-4CBB-B84C-65D73DADC103}" srcOrd="0" destOrd="0" presId="urn:microsoft.com/office/officeart/2005/8/layout/orgChart1"/>
    <dgm:cxn modelId="{52A2110E-E0E0-44FF-AEE6-5C5B83CF80B9}" type="presParOf" srcId="{D22BF30D-5F97-4C0F-8A20-EB9BF8DD27BC}" destId="{F20D78BD-0D93-4D47-B1E0-49B0D66487FA}" srcOrd="1" destOrd="0" presId="urn:microsoft.com/office/officeart/2005/8/layout/orgChart1"/>
    <dgm:cxn modelId="{76AD9884-207F-40B5-9626-8DFB7FC7B2A2}" type="presParOf" srcId="{0B62B823-2B93-4E52-9495-7D964A154279}" destId="{2330C824-8234-4BB9-BC1D-A734E8530D11}" srcOrd="1" destOrd="0" presId="urn:microsoft.com/office/officeart/2005/8/layout/orgChart1"/>
    <dgm:cxn modelId="{72B6FBD3-DC24-49F8-9ACD-92F0B9947DF1}" type="presParOf" srcId="{2330C824-8234-4BB9-BC1D-A734E8530D11}" destId="{CAE09D4C-04EC-4A3A-AB78-C92248846CBD}" srcOrd="0" destOrd="0" presId="urn:microsoft.com/office/officeart/2005/8/layout/orgChart1"/>
    <dgm:cxn modelId="{857D60E7-CF07-4244-9B25-BFC1263B6FC0}" type="presParOf" srcId="{2330C824-8234-4BB9-BC1D-A734E8530D11}" destId="{D71A6F89-C975-4193-A158-1DD8A6233F6F}" srcOrd="1" destOrd="0" presId="urn:microsoft.com/office/officeart/2005/8/layout/orgChart1"/>
    <dgm:cxn modelId="{FE2710C7-235D-4AE2-A280-42A070A3A302}" type="presParOf" srcId="{D71A6F89-C975-4193-A158-1DD8A6233F6F}" destId="{A1C100B2-B972-481D-9D68-BFA77A8D8C9E}" srcOrd="0" destOrd="0" presId="urn:microsoft.com/office/officeart/2005/8/layout/orgChart1"/>
    <dgm:cxn modelId="{92842A8F-A8E9-4EB5-A9D5-97A3D6F45E09}" type="presParOf" srcId="{A1C100B2-B972-481D-9D68-BFA77A8D8C9E}" destId="{E840660A-6DF5-4328-9C5A-E3583D7ADE49}" srcOrd="0" destOrd="0" presId="urn:microsoft.com/office/officeart/2005/8/layout/orgChart1"/>
    <dgm:cxn modelId="{26E12071-090D-49FE-B860-1DE78F5A7747}" type="presParOf" srcId="{A1C100B2-B972-481D-9D68-BFA77A8D8C9E}" destId="{3FD66196-018E-4D3F-AFE2-45042AA25B37}" srcOrd="1" destOrd="0" presId="urn:microsoft.com/office/officeart/2005/8/layout/orgChart1"/>
    <dgm:cxn modelId="{345B937D-87E2-4BDC-AF95-CD46D3F9C8E4}" type="presParOf" srcId="{D71A6F89-C975-4193-A158-1DD8A6233F6F}" destId="{3A330351-5271-48CF-A5FB-2A51A8662293}" srcOrd="1" destOrd="0" presId="urn:microsoft.com/office/officeart/2005/8/layout/orgChart1"/>
    <dgm:cxn modelId="{789B0926-4F9D-4A0C-89A4-C9FB9259CC2F}" type="presParOf" srcId="{D71A6F89-C975-4193-A158-1DD8A6233F6F}" destId="{A91B8FB6-0B80-4F96-A2A1-8DF75E49F5FE}" srcOrd="2" destOrd="0" presId="urn:microsoft.com/office/officeart/2005/8/layout/orgChart1"/>
    <dgm:cxn modelId="{000F1E16-979A-4920-A26B-AC219B191D40}" type="presParOf" srcId="{2330C824-8234-4BB9-BC1D-A734E8530D11}" destId="{B5E6CB0C-DC33-4BA3-BA62-22C7221F753F}" srcOrd="2" destOrd="0" presId="urn:microsoft.com/office/officeart/2005/8/layout/orgChart1"/>
    <dgm:cxn modelId="{FDA15E59-2FAD-49FD-B034-1FDE574C4DCE}" type="presParOf" srcId="{2330C824-8234-4BB9-BC1D-A734E8530D11}" destId="{8752DD23-C27C-402A-823B-2D0332994D94}" srcOrd="3" destOrd="0" presId="urn:microsoft.com/office/officeart/2005/8/layout/orgChart1"/>
    <dgm:cxn modelId="{C5B37668-96C9-4FE6-9CB6-1D656AF550AB}" type="presParOf" srcId="{8752DD23-C27C-402A-823B-2D0332994D94}" destId="{912D67C1-5C66-4770-9F9E-B3404FEE308A}" srcOrd="0" destOrd="0" presId="urn:microsoft.com/office/officeart/2005/8/layout/orgChart1"/>
    <dgm:cxn modelId="{FDF49856-F8A9-426C-BDF5-745E28FDD095}" type="presParOf" srcId="{912D67C1-5C66-4770-9F9E-B3404FEE308A}" destId="{AE885458-536B-44E9-B653-99733E5DA77D}" srcOrd="0" destOrd="0" presId="urn:microsoft.com/office/officeart/2005/8/layout/orgChart1"/>
    <dgm:cxn modelId="{38358F02-C1C7-460F-A0EE-F87FA763A1CC}" type="presParOf" srcId="{912D67C1-5C66-4770-9F9E-B3404FEE308A}" destId="{78CB427D-EFC2-4808-AD37-80356956418A}" srcOrd="1" destOrd="0" presId="urn:microsoft.com/office/officeart/2005/8/layout/orgChart1"/>
    <dgm:cxn modelId="{AC176454-2940-42B7-ABC3-CCC26650DB67}" type="presParOf" srcId="{8752DD23-C27C-402A-823B-2D0332994D94}" destId="{75D4957E-DFA4-4A4D-B310-F05444E5B1D3}" srcOrd="1" destOrd="0" presId="urn:microsoft.com/office/officeart/2005/8/layout/orgChart1"/>
    <dgm:cxn modelId="{6C78FE03-8B69-4457-8E8D-0FFB9CC0F783}" type="presParOf" srcId="{8752DD23-C27C-402A-823B-2D0332994D94}" destId="{23A7ACCD-1DA3-4274-9635-9E3BC27F04EB}" srcOrd="2" destOrd="0" presId="urn:microsoft.com/office/officeart/2005/8/layout/orgChart1"/>
    <dgm:cxn modelId="{29C02882-8BFB-4F27-BFCC-7EB075BA5B87}" type="presParOf" srcId="{2330C824-8234-4BB9-BC1D-A734E8530D11}" destId="{7F17B3E9-6BD0-4211-9736-F4FDEFDA75FA}" srcOrd="4" destOrd="0" presId="urn:microsoft.com/office/officeart/2005/8/layout/orgChart1"/>
    <dgm:cxn modelId="{42893C23-DDA9-4020-9C1C-64587B9AB5CE}" type="presParOf" srcId="{2330C824-8234-4BB9-BC1D-A734E8530D11}" destId="{83F74708-D233-4A84-8668-52917685A021}" srcOrd="5" destOrd="0" presId="urn:microsoft.com/office/officeart/2005/8/layout/orgChart1"/>
    <dgm:cxn modelId="{8050CEDA-0843-4FA2-86BA-266C02A0E17A}" type="presParOf" srcId="{83F74708-D233-4A84-8668-52917685A021}" destId="{DF4006C1-8409-4B46-AC1B-7D142AA45F67}" srcOrd="0" destOrd="0" presId="urn:microsoft.com/office/officeart/2005/8/layout/orgChart1"/>
    <dgm:cxn modelId="{D6D67DDB-9487-40EB-9294-53D896BD9007}" type="presParOf" srcId="{DF4006C1-8409-4B46-AC1B-7D142AA45F67}" destId="{596A6239-3965-4808-AC8B-C3BCAF3C61B2}" srcOrd="0" destOrd="0" presId="urn:microsoft.com/office/officeart/2005/8/layout/orgChart1"/>
    <dgm:cxn modelId="{89FB9DC8-05DB-43FF-BB46-21BB722C03EA}" type="presParOf" srcId="{DF4006C1-8409-4B46-AC1B-7D142AA45F67}" destId="{F8DFE612-44AC-45D4-8E00-CF668BCB566C}" srcOrd="1" destOrd="0" presId="urn:microsoft.com/office/officeart/2005/8/layout/orgChart1"/>
    <dgm:cxn modelId="{64F33A82-E02D-41F6-8F3D-FBA2E84410C7}" type="presParOf" srcId="{83F74708-D233-4A84-8668-52917685A021}" destId="{26D98A95-4D6C-4CF8-BFC5-5FFAB953F73E}" srcOrd="1" destOrd="0" presId="urn:microsoft.com/office/officeart/2005/8/layout/orgChart1"/>
    <dgm:cxn modelId="{76775045-3128-4802-954A-99A8D9126FC2}" type="presParOf" srcId="{83F74708-D233-4A84-8668-52917685A021}" destId="{C416C458-F6DC-4C74-9F4D-19151F7D16B3}" srcOrd="2" destOrd="0" presId="urn:microsoft.com/office/officeart/2005/8/layout/orgChart1"/>
    <dgm:cxn modelId="{45BF13E6-7FF0-4EC4-935D-F25FA8DDB893}" type="presParOf" srcId="{0B62B823-2B93-4E52-9495-7D964A154279}" destId="{93BEC575-090E-4614-AE53-9FC49696D92A}" srcOrd="2" destOrd="0" presId="urn:microsoft.com/office/officeart/2005/8/layout/orgChart1"/>
    <dgm:cxn modelId="{A86D0CF7-044C-4BB5-A015-D3D69C8C0FC5}" type="presParOf" srcId="{EBF6B3A1-51D3-4BA2-90B5-3412EAE37579}" destId="{358026DE-1BF9-4F5B-874F-175F29EBEF67}" srcOrd="4" destOrd="0" presId="urn:microsoft.com/office/officeart/2005/8/layout/orgChart1"/>
    <dgm:cxn modelId="{FB629317-7936-40A0-A077-572FACFE4A42}" type="presParOf" srcId="{EBF6B3A1-51D3-4BA2-90B5-3412EAE37579}" destId="{706E4B2D-34A3-4748-96F4-B3487C13F552}" srcOrd="5" destOrd="0" presId="urn:microsoft.com/office/officeart/2005/8/layout/orgChart1"/>
    <dgm:cxn modelId="{91ABC7BD-ECAE-42B4-8915-9A4A59DF9DFB}" type="presParOf" srcId="{706E4B2D-34A3-4748-96F4-B3487C13F552}" destId="{D579D3A6-7537-4BE8-A63F-ED365BBEDD44}" srcOrd="0" destOrd="0" presId="urn:microsoft.com/office/officeart/2005/8/layout/orgChart1"/>
    <dgm:cxn modelId="{6C7C4B86-2CE8-4518-B84E-85A7FF24F5A7}" type="presParOf" srcId="{D579D3A6-7537-4BE8-A63F-ED365BBEDD44}" destId="{FAAD3847-41CE-4E57-B78C-B65B64424C1C}" srcOrd="0" destOrd="0" presId="urn:microsoft.com/office/officeart/2005/8/layout/orgChart1"/>
    <dgm:cxn modelId="{32CF07B7-80A8-4739-BDBD-95B11B8D9918}" type="presParOf" srcId="{D579D3A6-7537-4BE8-A63F-ED365BBEDD44}" destId="{092AB35E-21EC-4726-B988-4C3C4CE248D4}" srcOrd="1" destOrd="0" presId="urn:microsoft.com/office/officeart/2005/8/layout/orgChart1"/>
    <dgm:cxn modelId="{4AEF667E-A4A1-406E-9461-67A2C4CFA82D}" type="presParOf" srcId="{706E4B2D-34A3-4748-96F4-B3487C13F552}" destId="{12311206-3DA7-4A87-AE56-CFE0CE868B4B}" srcOrd="1" destOrd="0" presId="urn:microsoft.com/office/officeart/2005/8/layout/orgChart1"/>
    <dgm:cxn modelId="{1DE22419-7CC1-4A89-986D-04B2A8AEDE57}" type="presParOf" srcId="{12311206-3DA7-4A87-AE56-CFE0CE868B4B}" destId="{F679FD34-C4A0-403F-ABFA-C47A8BD3E36F}" srcOrd="0" destOrd="0" presId="urn:microsoft.com/office/officeart/2005/8/layout/orgChart1"/>
    <dgm:cxn modelId="{EFD4D1F3-490D-4DC4-AF37-005215DBFF5E}" type="presParOf" srcId="{12311206-3DA7-4A87-AE56-CFE0CE868B4B}" destId="{EE2A5682-5A1A-4855-AADA-27E0F0B4C4C6}" srcOrd="1" destOrd="0" presId="urn:microsoft.com/office/officeart/2005/8/layout/orgChart1"/>
    <dgm:cxn modelId="{D859340E-4D5B-46C2-9495-3D32F004153A}" type="presParOf" srcId="{EE2A5682-5A1A-4855-AADA-27E0F0B4C4C6}" destId="{8756F56E-45E6-4C40-AA4A-E27C14D2884D}" srcOrd="0" destOrd="0" presId="urn:microsoft.com/office/officeart/2005/8/layout/orgChart1"/>
    <dgm:cxn modelId="{6CC711E4-B76B-40FF-BD91-E95D21A5588E}" type="presParOf" srcId="{8756F56E-45E6-4C40-AA4A-E27C14D2884D}" destId="{DCAEA3EA-85A9-42E1-B27A-2B0FBE67D20A}" srcOrd="0" destOrd="0" presId="urn:microsoft.com/office/officeart/2005/8/layout/orgChart1"/>
    <dgm:cxn modelId="{662CC567-4F9E-4B77-AF81-AA07DB5F312D}" type="presParOf" srcId="{8756F56E-45E6-4C40-AA4A-E27C14D2884D}" destId="{B7E234D9-9FC2-4D8F-BD60-9F9C9AF5E35D}" srcOrd="1" destOrd="0" presId="urn:microsoft.com/office/officeart/2005/8/layout/orgChart1"/>
    <dgm:cxn modelId="{40A8A986-64A4-421D-9B50-91AD7A7199B2}" type="presParOf" srcId="{EE2A5682-5A1A-4855-AADA-27E0F0B4C4C6}" destId="{C7F17B22-1A05-4AB3-8836-491C5455A9B8}" srcOrd="1" destOrd="0" presId="urn:microsoft.com/office/officeart/2005/8/layout/orgChart1"/>
    <dgm:cxn modelId="{3280FB5F-2122-4377-8EB3-F835ED596854}" type="presParOf" srcId="{EE2A5682-5A1A-4855-AADA-27E0F0B4C4C6}" destId="{8E35C9F0-27D1-4A52-8904-88F0BA157067}" srcOrd="2" destOrd="0" presId="urn:microsoft.com/office/officeart/2005/8/layout/orgChart1"/>
    <dgm:cxn modelId="{D649A248-7250-4E23-A923-F904D584991D}" type="presParOf" srcId="{12311206-3DA7-4A87-AE56-CFE0CE868B4B}" destId="{EA348623-FBDF-4C04-A5A0-F17C95FA59ED}" srcOrd="2" destOrd="0" presId="urn:microsoft.com/office/officeart/2005/8/layout/orgChart1"/>
    <dgm:cxn modelId="{4F9A1726-2923-400E-B35E-E7F213F7F46C}" type="presParOf" srcId="{12311206-3DA7-4A87-AE56-CFE0CE868B4B}" destId="{B1B6DC98-E7B0-46F5-B59B-C0694A81453E}" srcOrd="3" destOrd="0" presId="urn:microsoft.com/office/officeart/2005/8/layout/orgChart1"/>
    <dgm:cxn modelId="{46CBD018-C237-4BD5-A290-EDA8316E0832}" type="presParOf" srcId="{B1B6DC98-E7B0-46F5-B59B-C0694A81453E}" destId="{FDBD5B17-2561-4BFF-B501-0BB1D7557B40}" srcOrd="0" destOrd="0" presId="urn:microsoft.com/office/officeart/2005/8/layout/orgChart1"/>
    <dgm:cxn modelId="{643B63C4-AFEF-4449-8A83-0D57CEBAEE18}" type="presParOf" srcId="{FDBD5B17-2561-4BFF-B501-0BB1D7557B40}" destId="{8CC50868-E350-41D6-AA1A-F55978D35DA6}" srcOrd="0" destOrd="0" presId="urn:microsoft.com/office/officeart/2005/8/layout/orgChart1"/>
    <dgm:cxn modelId="{5D783B0E-F474-4472-B7FB-58F7648E220A}" type="presParOf" srcId="{FDBD5B17-2561-4BFF-B501-0BB1D7557B40}" destId="{30B02A71-2387-4506-AB5C-9F6DD1D9B87E}" srcOrd="1" destOrd="0" presId="urn:microsoft.com/office/officeart/2005/8/layout/orgChart1"/>
    <dgm:cxn modelId="{F2A20183-4625-4A76-83D0-87E4EE52E4F4}" type="presParOf" srcId="{B1B6DC98-E7B0-46F5-B59B-C0694A81453E}" destId="{A443B689-E17C-488B-A4D6-7EBBB298A296}" srcOrd="1" destOrd="0" presId="urn:microsoft.com/office/officeart/2005/8/layout/orgChart1"/>
    <dgm:cxn modelId="{3D5C9415-4BBF-436C-9FC7-18915100B954}" type="presParOf" srcId="{B1B6DC98-E7B0-46F5-B59B-C0694A81453E}" destId="{4690EDBC-8EC7-4E46-941D-DDE38D077645}" srcOrd="2" destOrd="0" presId="urn:microsoft.com/office/officeart/2005/8/layout/orgChart1"/>
    <dgm:cxn modelId="{CB4303FC-A315-4321-9DAC-CB07ED7DA1C5}" type="presParOf" srcId="{12311206-3DA7-4A87-AE56-CFE0CE868B4B}" destId="{EDFBCCB5-B29F-40AA-AE6E-F2F90852D59A}" srcOrd="4" destOrd="0" presId="urn:microsoft.com/office/officeart/2005/8/layout/orgChart1"/>
    <dgm:cxn modelId="{6AC260A7-1BFB-405D-97E4-A0782D1CB7D1}" type="presParOf" srcId="{12311206-3DA7-4A87-AE56-CFE0CE868B4B}" destId="{1ECDCF83-1E1D-414B-A0E2-1EF53F801F09}" srcOrd="5" destOrd="0" presId="urn:microsoft.com/office/officeart/2005/8/layout/orgChart1"/>
    <dgm:cxn modelId="{3CFB22A2-3406-4911-819E-D763935FA76F}" type="presParOf" srcId="{1ECDCF83-1E1D-414B-A0E2-1EF53F801F09}" destId="{8609DAB0-ED39-4E73-B863-CA7C84079DB4}" srcOrd="0" destOrd="0" presId="urn:microsoft.com/office/officeart/2005/8/layout/orgChart1"/>
    <dgm:cxn modelId="{01B49B04-310B-4218-A1DD-6DE3F09AAD03}" type="presParOf" srcId="{8609DAB0-ED39-4E73-B863-CA7C84079DB4}" destId="{650454DF-3FC0-4927-BDEC-F44AE7CD653D}" srcOrd="0" destOrd="0" presId="urn:microsoft.com/office/officeart/2005/8/layout/orgChart1"/>
    <dgm:cxn modelId="{A5B85C26-7B48-46E5-A814-0F3525C738BB}" type="presParOf" srcId="{8609DAB0-ED39-4E73-B863-CA7C84079DB4}" destId="{C981FE56-79D0-48B8-8326-DFFF0A9729EE}" srcOrd="1" destOrd="0" presId="urn:microsoft.com/office/officeart/2005/8/layout/orgChart1"/>
    <dgm:cxn modelId="{9F01E615-D3F3-477F-84E6-752FE5BA0994}" type="presParOf" srcId="{1ECDCF83-1E1D-414B-A0E2-1EF53F801F09}" destId="{543DD32E-F56F-4E15-90C5-40216F354786}" srcOrd="1" destOrd="0" presId="urn:microsoft.com/office/officeart/2005/8/layout/orgChart1"/>
    <dgm:cxn modelId="{6813392C-BF6B-443A-8D16-8B2B38D7F663}" type="presParOf" srcId="{1ECDCF83-1E1D-414B-A0E2-1EF53F801F09}" destId="{BB40642F-B6FF-440D-B7F7-CF71AA32BFB7}" srcOrd="2" destOrd="0" presId="urn:microsoft.com/office/officeart/2005/8/layout/orgChart1"/>
    <dgm:cxn modelId="{78F5124A-BA4E-47D7-A697-BC54F291C6F1}" type="presParOf" srcId="{706E4B2D-34A3-4748-96F4-B3487C13F552}" destId="{F71BC971-A60A-43B4-B21B-2CC113DD0646}" srcOrd="2" destOrd="0" presId="urn:microsoft.com/office/officeart/2005/8/layout/orgChart1"/>
    <dgm:cxn modelId="{0EF546DE-3B8C-4BF2-BD98-237B587D7948}" type="presParOf" srcId="{EBF6B3A1-51D3-4BA2-90B5-3412EAE37579}" destId="{DC7C9AB4-1341-419E-BE5E-221A72736206}" srcOrd="6" destOrd="0" presId="urn:microsoft.com/office/officeart/2005/8/layout/orgChart1"/>
    <dgm:cxn modelId="{59E47DA5-943C-4EE9-8140-3BF925B52FC1}" type="presParOf" srcId="{EBF6B3A1-51D3-4BA2-90B5-3412EAE37579}" destId="{06AA9CF6-5ABD-4570-93E3-49D9AF803914}" srcOrd="7" destOrd="0" presId="urn:microsoft.com/office/officeart/2005/8/layout/orgChart1"/>
    <dgm:cxn modelId="{147745C9-6737-4BD0-8B73-6711F6442299}" type="presParOf" srcId="{06AA9CF6-5ABD-4570-93E3-49D9AF803914}" destId="{3E5F2D92-E4D6-41A2-9411-C046861F8135}" srcOrd="0" destOrd="0" presId="urn:microsoft.com/office/officeart/2005/8/layout/orgChart1"/>
    <dgm:cxn modelId="{8679B6BE-D838-4BB7-9829-34E6BC31EE8B}" type="presParOf" srcId="{3E5F2D92-E4D6-41A2-9411-C046861F8135}" destId="{3BAECCAD-EA56-4091-97B2-1E6BEDC466A5}" srcOrd="0" destOrd="0" presId="urn:microsoft.com/office/officeart/2005/8/layout/orgChart1"/>
    <dgm:cxn modelId="{2D4B6DBC-46B6-4CC0-87E6-C1EFCDC914CB}" type="presParOf" srcId="{3E5F2D92-E4D6-41A2-9411-C046861F8135}" destId="{3DDEAAC4-0899-4528-B02F-5F6306BBB323}" srcOrd="1" destOrd="0" presId="urn:microsoft.com/office/officeart/2005/8/layout/orgChart1"/>
    <dgm:cxn modelId="{D78B5524-2C31-4247-8D7C-C06E8D66312C}" type="presParOf" srcId="{06AA9CF6-5ABD-4570-93E3-49D9AF803914}" destId="{4F0A2884-0346-4E76-9DBD-4B7D51D162CD}" srcOrd="1" destOrd="0" presId="urn:microsoft.com/office/officeart/2005/8/layout/orgChart1"/>
    <dgm:cxn modelId="{825AB33C-41CA-43B6-B985-81045564679A}" type="presParOf" srcId="{4F0A2884-0346-4E76-9DBD-4B7D51D162CD}" destId="{9D27BBA8-84CA-44DC-8BC7-86558C66364E}" srcOrd="0" destOrd="0" presId="urn:microsoft.com/office/officeart/2005/8/layout/orgChart1"/>
    <dgm:cxn modelId="{10B437C9-0472-426B-BABF-DE2DE31F1EC0}" type="presParOf" srcId="{4F0A2884-0346-4E76-9DBD-4B7D51D162CD}" destId="{45D89AD3-EC10-4D6E-9D5C-48DA015B6048}" srcOrd="1" destOrd="0" presId="urn:microsoft.com/office/officeart/2005/8/layout/orgChart1"/>
    <dgm:cxn modelId="{92B4B7EF-4A1C-4849-BDC0-504CD5ACACAC}" type="presParOf" srcId="{45D89AD3-EC10-4D6E-9D5C-48DA015B6048}" destId="{A5315D4B-0C12-472E-BAA2-1396C8323D74}" srcOrd="0" destOrd="0" presId="urn:microsoft.com/office/officeart/2005/8/layout/orgChart1"/>
    <dgm:cxn modelId="{FC4E783B-585A-43AC-9720-52A929C08812}" type="presParOf" srcId="{A5315D4B-0C12-472E-BAA2-1396C8323D74}" destId="{69290F86-475F-4780-8D19-9ACB89C34EFF}" srcOrd="0" destOrd="0" presId="urn:microsoft.com/office/officeart/2005/8/layout/orgChart1"/>
    <dgm:cxn modelId="{A631011F-EC51-462C-B619-3E18D62E93D7}" type="presParOf" srcId="{A5315D4B-0C12-472E-BAA2-1396C8323D74}" destId="{1301E337-9260-41ED-86A6-17689E1FA1FF}" srcOrd="1" destOrd="0" presId="urn:microsoft.com/office/officeart/2005/8/layout/orgChart1"/>
    <dgm:cxn modelId="{3CDB75BB-8614-4134-ABE2-D5FB81FBEF36}" type="presParOf" srcId="{45D89AD3-EC10-4D6E-9D5C-48DA015B6048}" destId="{5C64541A-1122-4629-936B-95210F22F6F5}" srcOrd="1" destOrd="0" presId="urn:microsoft.com/office/officeart/2005/8/layout/orgChart1"/>
    <dgm:cxn modelId="{0CDE586A-4905-4F33-BE99-B0EB56DAC4C8}" type="presParOf" srcId="{45D89AD3-EC10-4D6E-9D5C-48DA015B6048}" destId="{9DCB0CA6-EE5B-4DA8-BFF7-7BDCFAEF401A}" srcOrd="2" destOrd="0" presId="urn:microsoft.com/office/officeart/2005/8/layout/orgChart1"/>
    <dgm:cxn modelId="{2068F1B3-AD0A-4801-84BA-692ACED6C17A}" type="presParOf" srcId="{4F0A2884-0346-4E76-9DBD-4B7D51D162CD}" destId="{818B50DE-4992-4AF3-ACB4-4027E2EAEC14}" srcOrd="2" destOrd="0" presId="urn:microsoft.com/office/officeart/2005/8/layout/orgChart1"/>
    <dgm:cxn modelId="{49D31799-FDD8-4AC8-81FC-9136EE2EB448}" type="presParOf" srcId="{4F0A2884-0346-4E76-9DBD-4B7D51D162CD}" destId="{D201F19D-428F-4A1F-BCE5-B45087CDA2CB}" srcOrd="3" destOrd="0" presId="urn:microsoft.com/office/officeart/2005/8/layout/orgChart1"/>
    <dgm:cxn modelId="{99873D77-4C51-4EFD-B9F1-44F6C5C193C4}" type="presParOf" srcId="{D201F19D-428F-4A1F-BCE5-B45087CDA2CB}" destId="{CAEC4B37-0507-48AA-B58A-600A5B226434}" srcOrd="0" destOrd="0" presId="urn:microsoft.com/office/officeart/2005/8/layout/orgChart1"/>
    <dgm:cxn modelId="{C4992CCA-D797-4195-AB02-460FB5373B63}" type="presParOf" srcId="{CAEC4B37-0507-48AA-B58A-600A5B226434}" destId="{E199F5DA-AB6A-4FA3-A88B-A93E1A625945}" srcOrd="0" destOrd="0" presId="urn:microsoft.com/office/officeart/2005/8/layout/orgChart1"/>
    <dgm:cxn modelId="{F1804B7A-BC1C-4937-BEFF-9A526A85BD2D}" type="presParOf" srcId="{CAEC4B37-0507-48AA-B58A-600A5B226434}" destId="{79440CE0-4B38-410A-9E34-B062C16E856E}" srcOrd="1" destOrd="0" presId="urn:microsoft.com/office/officeart/2005/8/layout/orgChart1"/>
    <dgm:cxn modelId="{433A3B40-E0DC-4B7E-BE64-DE775CA24592}" type="presParOf" srcId="{D201F19D-428F-4A1F-BCE5-B45087CDA2CB}" destId="{FF385374-2886-47F8-850E-473C59E64588}" srcOrd="1" destOrd="0" presId="urn:microsoft.com/office/officeart/2005/8/layout/orgChart1"/>
    <dgm:cxn modelId="{20E810DA-C675-46AC-9DDB-21EBE5BA1EDE}" type="presParOf" srcId="{D201F19D-428F-4A1F-BCE5-B45087CDA2CB}" destId="{771F1394-FB6C-4AD9-AAAF-3A3E57AE02E5}" srcOrd="2" destOrd="0" presId="urn:microsoft.com/office/officeart/2005/8/layout/orgChart1"/>
    <dgm:cxn modelId="{BB070B4A-271B-4E0B-8716-520529D7EA08}" type="presParOf" srcId="{06AA9CF6-5ABD-4570-93E3-49D9AF803914}" destId="{F3AF0B38-1A1B-4C53-9E3B-7F8F6D06EE8B}" srcOrd="2" destOrd="0" presId="urn:microsoft.com/office/officeart/2005/8/layout/orgChart1"/>
    <dgm:cxn modelId="{DAD0A577-EADF-42EF-B264-14F0C28CAB10}" type="presParOf" srcId="{EBF6B3A1-51D3-4BA2-90B5-3412EAE37579}" destId="{E8C0431B-4329-4D7A-A4A5-A94A43749F5F}" srcOrd="8" destOrd="0" presId="urn:microsoft.com/office/officeart/2005/8/layout/orgChart1"/>
    <dgm:cxn modelId="{FFCE19FB-9502-4AB7-9162-F33AC33E890E}" type="presParOf" srcId="{EBF6B3A1-51D3-4BA2-90B5-3412EAE37579}" destId="{856BF909-2760-4F81-B5E4-E05739FE10A2}" srcOrd="9" destOrd="0" presId="urn:microsoft.com/office/officeart/2005/8/layout/orgChart1"/>
    <dgm:cxn modelId="{480F3E20-7854-41B4-B14C-4EF3B5EC065A}" type="presParOf" srcId="{856BF909-2760-4F81-B5E4-E05739FE10A2}" destId="{AEC8F3B9-7DEB-4294-810E-7C99A82DC3FC}" srcOrd="0" destOrd="0" presId="urn:microsoft.com/office/officeart/2005/8/layout/orgChart1"/>
    <dgm:cxn modelId="{36A8AEC3-90F7-476A-9225-8089FF8A9AB5}" type="presParOf" srcId="{AEC8F3B9-7DEB-4294-810E-7C99A82DC3FC}" destId="{4C68C66E-0A68-4454-813A-FA30BB4841FE}" srcOrd="0" destOrd="0" presId="urn:microsoft.com/office/officeart/2005/8/layout/orgChart1"/>
    <dgm:cxn modelId="{858F676C-3906-4B02-8143-8416DFF574A3}" type="presParOf" srcId="{AEC8F3B9-7DEB-4294-810E-7C99A82DC3FC}" destId="{390564F5-78E3-494F-AB48-81FD62A13762}" srcOrd="1" destOrd="0" presId="urn:microsoft.com/office/officeart/2005/8/layout/orgChart1"/>
    <dgm:cxn modelId="{8E92D62E-98CF-47F8-A553-7138A2EEFA02}" type="presParOf" srcId="{856BF909-2760-4F81-B5E4-E05739FE10A2}" destId="{FEF34CCC-B588-4080-B333-1EA9435E3B23}" srcOrd="1" destOrd="0" presId="urn:microsoft.com/office/officeart/2005/8/layout/orgChart1"/>
    <dgm:cxn modelId="{7F377F5A-1CA3-45DA-8286-504F9FD9F405}" type="presParOf" srcId="{FEF34CCC-B588-4080-B333-1EA9435E3B23}" destId="{3C647EA3-3507-49E5-B64F-E14CBE4C648A}" srcOrd="0" destOrd="0" presId="urn:microsoft.com/office/officeart/2005/8/layout/orgChart1"/>
    <dgm:cxn modelId="{C3CEA842-E27F-44B1-AC3E-E56D610DBC46}" type="presParOf" srcId="{FEF34CCC-B588-4080-B333-1EA9435E3B23}" destId="{B167A2EB-0B29-49E2-904D-09AA42867175}" srcOrd="1" destOrd="0" presId="urn:microsoft.com/office/officeart/2005/8/layout/orgChart1"/>
    <dgm:cxn modelId="{28366E74-7AB9-4443-838C-226EBAF47393}" type="presParOf" srcId="{B167A2EB-0B29-49E2-904D-09AA42867175}" destId="{3697FFFE-DD03-468D-A8FC-61223931CED4}" srcOrd="0" destOrd="0" presId="urn:microsoft.com/office/officeart/2005/8/layout/orgChart1"/>
    <dgm:cxn modelId="{4995E63E-ABD8-41E9-AE17-592139C47302}" type="presParOf" srcId="{3697FFFE-DD03-468D-A8FC-61223931CED4}" destId="{8ED2089E-56C5-4D00-A936-CA8892E44A89}" srcOrd="0" destOrd="0" presId="urn:microsoft.com/office/officeart/2005/8/layout/orgChart1"/>
    <dgm:cxn modelId="{6AC56641-C3C4-409B-89B9-FD808C3FFCB8}" type="presParOf" srcId="{3697FFFE-DD03-468D-A8FC-61223931CED4}" destId="{40059AFC-34B3-4E22-9443-02C65A51004F}" srcOrd="1" destOrd="0" presId="urn:microsoft.com/office/officeart/2005/8/layout/orgChart1"/>
    <dgm:cxn modelId="{D328CCB7-CF19-49CC-955F-416398434F17}" type="presParOf" srcId="{B167A2EB-0B29-49E2-904D-09AA42867175}" destId="{610F528A-8F13-4C22-8A83-0DEC0AF2C797}" srcOrd="1" destOrd="0" presId="urn:microsoft.com/office/officeart/2005/8/layout/orgChart1"/>
    <dgm:cxn modelId="{41C64236-5A15-4788-AB05-2E5EFEE234F0}" type="presParOf" srcId="{B167A2EB-0B29-49E2-904D-09AA42867175}" destId="{7E7C8CC5-2AE2-42B9-817B-E1BDF44FCFAF}" srcOrd="2" destOrd="0" presId="urn:microsoft.com/office/officeart/2005/8/layout/orgChart1"/>
    <dgm:cxn modelId="{47FA39BD-962F-4D50-B70D-BC3A40A836C1}" type="presParOf" srcId="{FEF34CCC-B588-4080-B333-1EA9435E3B23}" destId="{44B1EC80-D7DE-451A-BFFD-AD75D0C32FCF}" srcOrd="2" destOrd="0" presId="urn:microsoft.com/office/officeart/2005/8/layout/orgChart1"/>
    <dgm:cxn modelId="{39D82B53-13DA-45EB-9F84-F09372A61280}" type="presParOf" srcId="{FEF34CCC-B588-4080-B333-1EA9435E3B23}" destId="{FD228025-1D1A-4F4C-AA93-95F82176B580}" srcOrd="3" destOrd="0" presId="urn:microsoft.com/office/officeart/2005/8/layout/orgChart1"/>
    <dgm:cxn modelId="{34AC23C2-8ED9-4828-9301-A8EF69722A5B}" type="presParOf" srcId="{FD228025-1D1A-4F4C-AA93-95F82176B580}" destId="{D57E6442-B39C-427A-A5A0-96720844B9C7}" srcOrd="0" destOrd="0" presId="urn:microsoft.com/office/officeart/2005/8/layout/orgChart1"/>
    <dgm:cxn modelId="{91422A9F-D577-4701-B733-A0DD4C9AAE5F}" type="presParOf" srcId="{D57E6442-B39C-427A-A5A0-96720844B9C7}" destId="{ADEC8074-2B87-4F3C-891A-92971CA8E7C4}" srcOrd="0" destOrd="0" presId="urn:microsoft.com/office/officeart/2005/8/layout/orgChart1"/>
    <dgm:cxn modelId="{DF24B35E-EF67-4770-9981-C1B286607645}" type="presParOf" srcId="{D57E6442-B39C-427A-A5A0-96720844B9C7}" destId="{3CCD65C8-C609-461D-B58F-6E04CBA1BEE7}" srcOrd="1" destOrd="0" presId="urn:microsoft.com/office/officeart/2005/8/layout/orgChart1"/>
    <dgm:cxn modelId="{A2B3EC51-6B90-4250-AD44-86AC57BE49CF}" type="presParOf" srcId="{FD228025-1D1A-4F4C-AA93-95F82176B580}" destId="{0150E09C-E5A6-4360-9ABD-328B542E5B52}" srcOrd="1" destOrd="0" presId="urn:microsoft.com/office/officeart/2005/8/layout/orgChart1"/>
    <dgm:cxn modelId="{5C12DDB6-66D9-4A26-AEDE-84F569C7C4AD}" type="presParOf" srcId="{FD228025-1D1A-4F4C-AA93-95F82176B580}" destId="{8D48D103-3A4F-4055-955E-B0D074161686}" srcOrd="2" destOrd="0" presId="urn:microsoft.com/office/officeart/2005/8/layout/orgChart1"/>
    <dgm:cxn modelId="{6B48D3BE-9DED-42E9-BD3A-5F89B68D42BD}" type="presParOf" srcId="{856BF909-2760-4F81-B5E4-E05739FE10A2}" destId="{C23F643A-FE9A-4F4C-99C9-1167D6C8866E}" srcOrd="2" destOrd="0" presId="urn:microsoft.com/office/officeart/2005/8/layout/orgChart1"/>
    <dgm:cxn modelId="{0125B082-7179-4E74-AF52-0FE968FBE63F}" type="presParOf" srcId="{76C70F69-C59B-45D5-A6F6-C4B72E2C3110}" destId="{B6C32B20-57F5-4A8E-9962-9D46AC2391F6}" srcOrd="2" destOrd="0" presId="urn:microsoft.com/office/officeart/2005/8/layout/orgChart1"/>
    <dgm:cxn modelId="{6DB3272E-F2B0-496D-88AB-6E3CE27C85D0}" type="presParOf" srcId="{B6C32B20-57F5-4A8E-9962-9D46AC2391F6}" destId="{040BC36D-2246-46C1-8F09-EDBC2B3101C9}" srcOrd="0" destOrd="0" presId="urn:microsoft.com/office/officeart/2005/8/layout/orgChart1"/>
    <dgm:cxn modelId="{CF72BD7E-3A48-4161-BB33-9C046FE4F677}" type="presParOf" srcId="{B6C32B20-57F5-4A8E-9962-9D46AC2391F6}" destId="{FEA02CA7-6B13-4B01-9743-F245A408257D}" srcOrd="1" destOrd="0" presId="urn:microsoft.com/office/officeart/2005/8/layout/orgChart1"/>
    <dgm:cxn modelId="{309C7385-874D-449A-BE87-3130F2F94118}" type="presParOf" srcId="{FEA02CA7-6B13-4B01-9743-F245A408257D}" destId="{7D9CE2E5-34E4-49D6-BBB9-6A31D7C11A73}" srcOrd="0" destOrd="0" presId="urn:microsoft.com/office/officeart/2005/8/layout/orgChart1"/>
    <dgm:cxn modelId="{D8C8E545-05C6-4EFE-83BC-34257BDB8D13}" type="presParOf" srcId="{7D9CE2E5-34E4-49D6-BBB9-6A31D7C11A73}" destId="{66204C78-449E-47EE-9DD5-0599FD67FA3A}" srcOrd="0" destOrd="0" presId="urn:microsoft.com/office/officeart/2005/8/layout/orgChart1"/>
    <dgm:cxn modelId="{2CD450F0-42CB-4DC5-9B40-9EE40A3603C7}" type="presParOf" srcId="{7D9CE2E5-34E4-49D6-BBB9-6A31D7C11A73}" destId="{C7A1336B-4823-4136-B2CF-98F34325E279}" srcOrd="1" destOrd="0" presId="urn:microsoft.com/office/officeart/2005/8/layout/orgChart1"/>
    <dgm:cxn modelId="{547D1210-6A05-4AD2-B8FD-28F4C122A4B1}" type="presParOf" srcId="{FEA02CA7-6B13-4B01-9743-F245A408257D}" destId="{DD18EFCB-31DF-438B-AF63-296F087AB221}" srcOrd="1" destOrd="0" presId="urn:microsoft.com/office/officeart/2005/8/layout/orgChart1"/>
    <dgm:cxn modelId="{E0C0D025-6DD0-4C8B-997E-5F8EE03B5D8D}" type="presParOf" srcId="{FEA02CA7-6B13-4B01-9743-F245A408257D}" destId="{9A9DA2A8-F42D-4F41-8C06-AA345A6CC1F7}" srcOrd="2" destOrd="0" presId="urn:microsoft.com/office/officeart/2005/8/layout/orgChart1"/>
    <dgm:cxn modelId="{324BF43A-FA30-4821-9DFB-A043EFF9793D}" type="presParOf" srcId="{B1A1BE06-9F49-4123-88FE-C9013DFAF47C}" destId="{F9B8C27D-B7F4-43A6-9DAB-157499939CD6}" srcOrd="2" destOrd="0" presId="urn:microsoft.com/office/officeart/2005/8/layout/orgChart1"/>
    <dgm:cxn modelId="{70BA41C4-022B-49FD-B2EF-BB4AE73A31B8}" type="presParOf" srcId="{F9B8C27D-B7F4-43A6-9DAB-157499939CD6}" destId="{A68E10C5-87BA-443F-B560-6D993C699BC4}" srcOrd="0" destOrd="0" presId="urn:microsoft.com/office/officeart/2005/8/layout/orgChart1"/>
    <dgm:cxn modelId="{957C4E57-7AAE-4730-9760-1A832A7BC784}" type="presParOf" srcId="{F9B8C27D-B7F4-43A6-9DAB-157499939CD6}" destId="{44B0E344-8385-4EF0-B727-F3785F463982}" srcOrd="1" destOrd="0" presId="urn:microsoft.com/office/officeart/2005/8/layout/orgChart1"/>
    <dgm:cxn modelId="{F6F37DAF-131B-4139-9079-873B72D8932A}" type="presParOf" srcId="{44B0E344-8385-4EF0-B727-F3785F463982}" destId="{4E946223-4123-467D-A25C-0A98B5B8075A}" srcOrd="0" destOrd="0" presId="urn:microsoft.com/office/officeart/2005/8/layout/orgChart1"/>
    <dgm:cxn modelId="{42202663-F641-411B-A21E-C0CD27B1FB8E}" type="presParOf" srcId="{4E946223-4123-467D-A25C-0A98B5B8075A}" destId="{77B232EF-735E-416F-A016-91E91353845C}" srcOrd="0" destOrd="0" presId="urn:microsoft.com/office/officeart/2005/8/layout/orgChart1"/>
    <dgm:cxn modelId="{E4439301-184C-4353-97CD-EBF41F874C08}" type="presParOf" srcId="{4E946223-4123-467D-A25C-0A98B5B8075A}" destId="{22AB6169-F6B4-4310-822D-1A0E15A4088C}" srcOrd="1" destOrd="0" presId="urn:microsoft.com/office/officeart/2005/8/layout/orgChart1"/>
    <dgm:cxn modelId="{D8B8EBB0-9D16-4FDD-BCB8-6F06BB9C246D}" type="presParOf" srcId="{44B0E344-8385-4EF0-B727-F3785F463982}" destId="{D693B550-9712-488B-841D-02378DB0F355}" srcOrd="1" destOrd="0" presId="urn:microsoft.com/office/officeart/2005/8/layout/orgChart1"/>
    <dgm:cxn modelId="{275270D6-AF5C-4002-956F-631189E7ACE6}" type="presParOf" srcId="{44B0E344-8385-4EF0-B727-F3785F463982}" destId="{E865A206-E017-4734-BA04-A3BC12CA55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D1BBEC-7248-43D6-B4E3-E2920562DBB6}" type="doc">
      <dgm:prSet loTypeId="urn:microsoft.com/office/officeart/2005/8/layout/orgChart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4B8843F-A90B-4B3F-A3D8-251C081B3E5E}">
      <dgm:prSet phldrT="[Text]"/>
      <dgm:spPr>
        <a:xfrm>
          <a:off x="1033630" y="262"/>
          <a:ext cx="412635" cy="206317"/>
        </a:xfrm>
        <a:gradFill rotWithShape="0">
          <a:gsLst>
            <a:gs pos="0">
              <a:srgbClr val="A5A5A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</a:t>
          </a:r>
        </a:p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Sheriff</a:t>
          </a:r>
        </a:p>
      </dgm:t>
    </dgm:pt>
    <dgm:pt modelId="{BDBCA184-817F-4665-A8EF-9126BD171243}" type="parTrans" cxnId="{60487385-97D3-4D26-BC72-9175B293FC93}">
      <dgm:prSet/>
      <dgm:spPr/>
      <dgm:t>
        <a:bodyPr/>
        <a:lstStyle/>
        <a:p>
          <a:endParaRPr lang="en-US"/>
        </a:p>
      </dgm:t>
    </dgm:pt>
    <dgm:pt modelId="{E26512AD-91DE-4C75-8971-30219D62185F}" type="sibTrans" cxnId="{60487385-97D3-4D26-BC72-9175B293FC93}">
      <dgm:prSet/>
      <dgm:spPr/>
      <dgm:t>
        <a:bodyPr/>
        <a:lstStyle/>
        <a:p>
          <a:endParaRPr lang="en-US"/>
        </a:p>
      </dgm:t>
    </dgm:pt>
    <dgm:pt modelId="{FCB7CEDB-464A-42A7-8AB6-C74EE7576BDA}" type="asst">
      <dgm:prSet phldrT="[Text]"/>
      <dgm:spPr>
        <a:xfrm>
          <a:off x="783986" y="293233"/>
          <a:ext cx="412635" cy="206317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Adminstration Undersheriff</a:t>
          </a:r>
        </a:p>
      </dgm:t>
    </dgm:pt>
    <dgm:pt modelId="{C44F8C93-6CAB-4C0D-93FF-AE46FE15D300}" type="parTrans" cxnId="{C54E18AC-6FFF-45ED-A012-8DC7548F5220}">
      <dgm:prSet/>
      <dgm:spPr>
        <a:xfrm>
          <a:off x="1150901" y="206579"/>
          <a:ext cx="91440" cy="189812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AF07573-CE7D-4137-A88B-D046F7DE05BB}" type="sibTrans" cxnId="{C54E18AC-6FFF-45ED-A012-8DC7548F5220}">
      <dgm:prSet/>
      <dgm:spPr/>
      <dgm:t>
        <a:bodyPr/>
        <a:lstStyle/>
        <a:p>
          <a:endParaRPr lang="en-US"/>
        </a:p>
      </dgm:t>
    </dgm:pt>
    <dgm:pt modelId="{6DA387F9-6476-4FB1-8188-AEA3816DB843}">
      <dgm:prSet phldrT="[Text]"/>
      <dgm:spPr>
        <a:xfrm>
          <a:off x="1033630" y="586204"/>
          <a:ext cx="412635" cy="206317"/>
        </a:xfrm>
        <a:gradFill rotWithShape="0">
          <a:gsLst>
            <a:gs pos="0">
              <a:srgbClr val="A5A5A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Administration Patrol Lieutenant</a:t>
          </a:r>
        </a:p>
      </dgm:t>
    </dgm:pt>
    <dgm:pt modelId="{0D7FF23F-1418-4ACA-A75D-56F6BB07D8C7}" type="parTrans" cxnId="{8EDB3E10-F9FB-4D34-A26E-0D7534F11F61}">
      <dgm:prSet/>
      <dgm:spPr>
        <a:xfrm>
          <a:off x="1194227" y="206579"/>
          <a:ext cx="91440" cy="379624"/>
        </a:xfrm>
        <a:noFill/>
        <a:ln w="12700" cap="flat" cmpd="sng" algn="ctr">
          <a:solidFill>
            <a:srgbClr val="A5A5A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940F788C-9720-4241-A931-98AA4E38173B}" type="sibTrans" cxnId="{8EDB3E10-F9FB-4D34-A26E-0D7534F11F61}">
      <dgm:prSet/>
      <dgm:spPr/>
      <dgm:t>
        <a:bodyPr/>
        <a:lstStyle/>
        <a:p>
          <a:endParaRPr lang="en-US"/>
        </a:p>
      </dgm:t>
    </dgm:pt>
    <dgm:pt modelId="{0B84405F-FCFD-482A-A39A-F3CC97C4BDDB}">
      <dgm:prSet/>
      <dgm:spPr>
        <a:xfrm>
          <a:off x="507526" y="1465116"/>
          <a:ext cx="412635" cy="242852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[2]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2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A2251E2B-30F8-4F1C-A179-6B46EFC563FB}" type="parTrans" cxnId="{524E1B36-8D51-490B-82F1-FDAC7925D0E2}">
      <dgm:prSet/>
      <dgm:spPr>
        <a:xfrm>
          <a:off x="713844" y="792521"/>
          <a:ext cx="526103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390A63F-CD65-4B31-B052-869711F41F2C}" type="sibTrans" cxnId="{524E1B36-8D51-490B-82F1-FDAC7925D0E2}">
      <dgm:prSet/>
      <dgm:spPr/>
      <dgm:t>
        <a:bodyPr/>
        <a:lstStyle/>
        <a:p>
          <a:endParaRPr lang="en-US"/>
        </a:p>
      </dgm:t>
    </dgm:pt>
    <dgm:pt modelId="{5B758B5C-9D9D-458A-8E1B-DD3EC04F9242}">
      <dgm:prSet/>
      <dgm:spPr>
        <a:xfrm>
          <a:off x="8238" y="1465116"/>
          <a:ext cx="412635" cy="251358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[1]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1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87F441F5-DE4E-4774-BA32-F06DC0B92378}" type="parTrans" cxnId="{6C53C022-2F73-44DD-8BB3-C9E26EC6A402}">
      <dgm:prSet/>
      <dgm:spPr>
        <a:xfrm>
          <a:off x="214555" y="792521"/>
          <a:ext cx="1025391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4CE92CC-C4C6-48D4-896C-E34002176E37}" type="sibTrans" cxnId="{6C53C022-2F73-44DD-8BB3-C9E26EC6A402}">
      <dgm:prSet/>
      <dgm:spPr/>
      <dgm:t>
        <a:bodyPr/>
        <a:lstStyle/>
        <a:p>
          <a:endParaRPr lang="en-US"/>
        </a:p>
      </dgm:t>
    </dgm:pt>
    <dgm:pt modelId="{413E9DC2-B26D-4E42-BFC3-2BD2DE4B6E37}">
      <dgm:prSet/>
      <dgm:spPr>
        <a:xfrm>
          <a:off x="111397" y="180312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[5]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60F3AE79-E1AF-4DEA-A06D-4AFA0F4280D2}" type="parTrans" cxnId="{C534D5BE-F6D6-4483-B00D-E05E4CA73FA8}">
      <dgm:prSet/>
      <dgm:spPr>
        <a:xfrm>
          <a:off x="3781" y="1716475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ED8B0A-D438-435F-8606-599CB50FBFBB}" type="sibTrans" cxnId="{C534D5BE-F6D6-4483-B00D-E05E4CA73FA8}">
      <dgm:prSet/>
      <dgm:spPr/>
      <dgm:t>
        <a:bodyPr/>
        <a:lstStyle/>
        <a:p>
          <a:endParaRPr lang="en-US"/>
        </a:p>
      </dgm:t>
    </dgm:pt>
    <dgm:pt modelId="{EC21BE57-4149-4FD5-9273-423C8F43D9E4}">
      <dgm:prSet/>
      <dgm:spPr>
        <a:xfrm>
          <a:off x="610685" y="1794622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[6]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680499B6-0549-4361-A458-327E96D3A838}" type="parTrans" cxnId="{2FBDA13B-0B23-4F45-B2B0-E39BF14B91AB}">
      <dgm:prSet/>
      <dgm:spPr>
        <a:xfrm>
          <a:off x="503070" y="1707969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52C8046-9B32-4737-BD66-7D894FA07820}" type="sibTrans" cxnId="{2FBDA13B-0B23-4F45-B2B0-E39BF14B91AB}">
      <dgm:prSet/>
      <dgm:spPr/>
      <dgm:t>
        <a:bodyPr/>
        <a:lstStyle/>
        <a:p>
          <a:endParaRPr lang="en-US"/>
        </a:p>
      </dgm:t>
    </dgm:pt>
    <dgm:pt modelId="{E1BBAE59-604B-44F9-9C05-C6CD0FBA7CC8}">
      <dgm:prSet/>
      <dgm:spPr>
        <a:xfrm>
          <a:off x="1006815" y="1465116"/>
          <a:ext cx="412635" cy="238595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[3]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3 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0CDC4251-89C0-416F-997B-5602554004C3}" type="parTrans" cxnId="{A208B1F8-FE2A-49A9-895A-62ADAF4A3F4E}">
      <dgm:prSet/>
      <dgm:spPr>
        <a:xfrm>
          <a:off x="1167412" y="792521"/>
          <a:ext cx="91440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EB16943-78E8-408E-A7BB-8F61D281B407}" type="sibTrans" cxnId="{A208B1F8-FE2A-49A9-895A-62ADAF4A3F4E}">
      <dgm:prSet/>
      <dgm:spPr/>
      <dgm:t>
        <a:bodyPr/>
        <a:lstStyle/>
        <a:p>
          <a:endParaRPr lang="en-US"/>
        </a:p>
      </dgm:t>
    </dgm:pt>
    <dgm:pt modelId="{9B21E012-D745-4EF4-87AB-D221459D8C50}">
      <dgm:prSet/>
      <dgm:spPr>
        <a:xfrm>
          <a:off x="111397" y="209609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[9]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BE86756C-D265-42DB-8500-3FE5E97E08DA}" type="parTrans" cxnId="{869BD444-1D4A-4E6A-8F52-9C5438956EA1}">
      <dgm:prSet/>
      <dgm:spPr>
        <a:xfrm>
          <a:off x="3781" y="1716475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F7F5A53-8991-44FD-8932-303ACFBE69D1}" type="sibTrans" cxnId="{869BD444-1D4A-4E6A-8F52-9C5438956EA1}">
      <dgm:prSet/>
      <dgm:spPr/>
      <dgm:t>
        <a:bodyPr/>
        <a:lstStyle/>
        <a:p>
          <a:endParaRPr lang="en-US"/>
        </a:p>
      </dgm:t>
    </dgm:pt>
    <dgm:pt modelId="{4B7F313D-2196-4DD6-83E8-812E6C6B71C4}">
      <dgm:prSet/>
      <dgm:spPr>
        <a:xfrm>
          <a:off x="1506103" y="1465116"/>
          <a:ext cx="412635" cy="206317"/>
        </a:xfrm>
        <a:gradFill rotWithShape="0">
          <a:gsLst>
            <a:gs pos="0">
              <a:srgbClr val="A5A5A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[4]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Team 4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Patrol Sergeant</a:t>
          </a:r>
        </a:p>
      </dgm:t>
    </dgm:pt>
    <dgm:pt modelId="{744A8FE5-8680-43F0-948E-409EBD09A930}" type="parTrans" cxnId="{24E27728-457E-4320-83C9-D62FD7F87987}">
      <dgm:prSet/>
      <dgm:spPr>
        <a:xfrm>
          <a:off x="1239947" y="792521"/>
          <a:ext cx="472473" cy="672595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CC999281-03BF-4E69-B955-C7B350279BC8}" type="sibTrans" cxnId="{24E27728-457E-4320-83C9-D62FD7F87987}">
      <dgm:prSet/>
      <dgm:spPr/>
      <dgm:t>
        <a:bodyPr/>
        <a:lstStyle/>
        <a:p>
          <a:endParaRPr lang="en-US"/>
        </a:p>
      </dgm:t>
    </dgm:pt>
    <dgm:pt modelId="{98A72AAF-247B-4777-8DDB-DE90DA98FA54}">
      <dgm:prSet/>
      <dgm:spPr>
        <a:xfrm>
          <a:off x="111397" y="2389070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[13] 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E730C510-2CC9-4866-ADBF-9B2CB62D9A38}" type="parTrans" cxnId="{C78F930E-CCF9-4CF0-95D5-1F09855353D0}">
      <dgm:prSet/>
      <dgm:spPr>
        <a:xfrm>
          <a:off x="3781" y="1716475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3B1FA420-FE54-40D8-AE5F-372667ADA1DB}" type="sibTrans" cxnId="{C78F930E-CCF9-4CF0-95D5-1F09855353D0}">
      <dgm:prSet/>
      <dgm:spPr/>
      <dgm:t>
        <a:bodyPr/>
        <a:lstStyle/>
        <a:p>
          <a:endParaRPr lang="en-US"/>
        </a:p>
      </dgm:t>
    </dgm:pt>
    <dgm:pt modelId="{ED8A3EE5-2BEB-4582-8BA4-322DDA02F045}">
      <dgm:prSet/>
      <dgm:spPr>
        <a:xfrm>
          <a:off x="111397" y="2682041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Deputy </a:t>
          </a:r>
        </a:p>
      </dgm:t>
    </dgm:pt>
    <dgm:pt modelId="{6C8BF710-DE72-4D13-BDE3-13A73D7A7CDF}" type="parTrans" cxnId="{2D0DC2C8-5DA8-4759-80AE-49B626FC3AA9}">
      <dgm:prSet/>
      <dgm:spPr>
        <a:xfrm>
          <a:off x="3781" y="1716475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E7B3F1F6-C49D-4511-8E03-73EAEF151750}" type="sibTrans" cxnId="{2D0DC2C8-5DA8-4759-80AE-49B626FC3AA9}">
      <dgm:prSet/>
      <dgm:spPr/>
      <dgm:t>
        <a:bodyPr/>
        <a:lstStyle/>
        <a:p>
          <a:endParaRPr lang="en-US"/>
        </a:p>
      </dgm:t>
    </dgm:pt>
    <dgm:pt modelId="{A2BDF489-93E3-4438-8647-37AF7BCD3ADA}">
      <dgm:prSet/>
      <dgm:spPr>
        <a:xfrm>
          <a:off x="610685" y="2087593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[10]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883A145B-7AE0-4AB8-8FE5-831ABBB4B16A}" type="parTrans" cxnId="{410DD033-258A-40A0-B3BF-5A6FEC8A3473}">
      <dgm:prSet/>
      <dgm:spPr>
        <a:xfrm>
          <a:off x="503070" y="1707969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B21A6DF5-B549-42DC-8E52-C03FD975C161}" type="sibTrans" cxnId="{410DD033-258A-40A0-B3BF-5A6FEC8A3473}">
      <dgm:prSet/>
      <dgm:spPr/>
      <dgm:t>
        <a:bodyPr/>
        <a:lstStyle/>
        <a:p>
          <a:endParaRPr lang="en-US"/>
        </a:p>
      </dgm:t>
    </dgm:pt>
    <dgm:pt modelId="{F42306C1-5744-46C0-AFE2-AA67672C1565}">
      <dgm:prSet/>
      <dgm:spPr>
        <a:xfrm>
          <a:off x="610685" y="2380564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[14]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116FFAD6-66C1-4999-AEB5-8D137081EAC2}" type="parTrans" cxnId="{9B726342-C15B-4A4E-9A8F-B7CAE5B5D692}">
      <dgm:prSet/>
      <dgm:spPr>
        <a:xfrm>
          <a:off x="503070" y="1707969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2A6AC55F-A2B1-4053-A7CE-14F800361595}" type="sibTrans" cxnId="{9B726342-C15B-4A4E-9A8F-B7CAE5B5D692}">
      <dgm:prSet/>
      <dgm:spPr/>
      <dgm:t>
        <a:bodyPr/>
        <a:lstStyle/>
        <a:p>
          <a:endParaRPr lang="en-US"/>
        </a:p>
      </dgm:t>
    </dgm:pt>
    <dgm:pt modelId="{97968C82-AB21-4AF5-8316-C619B1381028}">
      <dgm:prSet/>
      <dgm:spPr>
        <a:xfrm>
          <a:off x="610685" y="2673535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E43A70D2-4ED2-4C9E-A167-EA59D7F0128C}" type="parTrans" cxnId="{157BF85C-AF07-4046-AA47-26CE5A819F80}">
      <dgm:prSet/>
      <dgm:spPr>
        <a:xfrm>
          <a:off x="503070" y="1707969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145DF6C2-D646-4C51-8016-6738786CF372}" type="sibTrans" cxnId="{157BF85C-AF07-4046-AA47-26CE5A819F80}">
      <dgm:prSet/>
      <dgm:spPr/>
      <dgm:t>
        <a:bodyPr/>
        <a:lstStyle/>
        <a:p>
          <a:endParaRPr lang="en-US"/>
        </a:p>
      </dgm:t>
    </dgm:pt>
    <dgm:pt modelId="{94821165-BEA8-4C1F-A9E0-8B531136C4DC}">
      <dgm:prSet/>
      <dgm:spPr>
        <a:xfrm>
          <a:off x="1103157" y="1790366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[7]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C5F451E9-2EA6-41D1-B110-F69B21D979D3}" type="parTrans" cxnId="{0D32B0BC-F8C4-4488-A0CB-6EA5ACAC508D}">
      <dgm:prSet/>
      <dgm:spPr>
        <a:xfrm>
          <a:off x="1002358" y="1703712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15B62196-982F-4966-A483-06266DDEB0F2}" type="sibTrans" cxnId="{0D32B0BC-F8C4-4488-A0CB-6EA5ACAC508D}">
      <dgm:prSet/>
      <dgm:spPr/>
      <dgm:t>
        <a:bodyPr/>
        <a:lstStyle/>
        <a:p>
          <a:endParaRPr lang="en-US"/>
        </a:p>
      </dgm:t>
    </dgm:pt>
    <dgm:pt modelId="{747BCE1A-2B34-4ED9-AFFB-4B080DDC48B0}">
      <dgm:prSet/>
      <dgm:spPr>
        <a:xfrm>
          <a:off x="1109974" y="2083337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[11]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1C96929F-AB00-4BC4-A266-1B7F005009A4}" type="parTrans" cxnId="{52728F75-B876-490B-A5CD-01B042E3847D}">
      <dgm:prSet/>
      <dgm:spPr>
        <a:xfrm>
          <a:off x="1002358" y="1703712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2A65F74-71A6-4D31-9511-F9C865E0929C}" type="sibTrans" cxnId="{52728F75-B876-490B-A5CD-01B042E3847D}">
      <dgm:prSet/>
      <dgm:spPr/>
      <dgm:t>
        <a:bodyPr/>
        <a:lstStyle/>
        <a:p>
          <a:endParaRPr lang="en-US"/>
        </a:p>
      </dgm:t>
    </dgm:pt>
    <dgm:pt modelId="{247AAE22-5224-4608-8C9E-A7607059F71C}">
      <dgm:prSet/>
      <dgm:spPr>
        <a:xfrm>
          <a:off x="1109974" y="2376308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[15]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D9A407C3-68E8-4EE1-A85A-B529449B4397}" type="parTrans" cxnId="{1ACC6AC1-163A-4793-AD43-3B8A92F2085B}">
      <dgm:prSet/>
      <dgm:spPr>
        <a:xfrm>
          <a:off x="1002358" y="1703712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BF684FD-916B-4CFB-A718-3BEFB7B582C6}" type="sibTrans" cxnId="{1ACC6AC1-163A-4793-AD43-3B8A92F2085B}">
      <dgm:prSet/>
      <dgm:spPr/>
      <dgm:t>
        <a:bodyPr/>
        <a:lstStyle/>
        <a:p>
          <a:endParaRPr lang="en-US"/>
        </a:p>
      </dgm:t>
    </dgm:pt>
    <dgm:pt modelId="{454288B0-46B9-4BEE-87FE-6B2C8E2480E3}">
      <dgm:prSet/>
      <dgm:spPr>
        <a:xfrm>
          <a:off x="1109974" y="2669278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5DD9F090-A2AA-4B67-9E47-602B29361724}" type="parTrans" cxnId="{14AE5EFC-9797-4C6D-A993-B7090E8FB0A8}">
      <dgm:prSet/>
      <dgm:spPr>
        <a:xfrm>
          <a:off x="1002358" y="1703712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3861FE9-B300-4504-B497-08D457CD80CC}" type="sibTrans" cxnId="{14AE5EFC-9797-4C6D-A993-B7090E8FB0A8}">
      <dgm:prSet/>
      <dgm:spPr/>
      <dgm:t>
        <a:bodyPr/>
        <a:lstStyle/>
        <a:p>
          <a:endParaRPr lang="en-US"/>
        </a:p>
      </dgm:t>
    </dgm:pt>
    <dgm:pt modelId="{58828B88-E6D7-4439-9499-F91B8A846285}">
      <dgm:prSet/>
      <dgm:spPr>
        <a:xfrm>
          <a:off x="1609262" y="1758087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[8]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AC3AAC09-416B-49D7-A27B-56F0D2F287AE}" type="parTrans" cxnId="{4402C191-0785-4B2D-B8B6-807D1521ACFD}">
      <dgm:prSet/>
      <dgm:spPr>
        <a:xfrm>
          <a:off x="1501647" y="1671434"/>
          <a:ext cx="91440" cy="189812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0809874-5C7E-46B2-BCF6-77BD4CF02B0E}" type="sibTrans" cxnId="{4402C191-0785-4B2D-B8B6-807D1521ACFD}">
      <dgm:prSet/>
      <dgm:spPr/>
      <dgm:t>
        <a:bodyPr/>
        <a:lstStyle/>
        <a:p>
          <a:endParaRPr lang="en-US"/>
        </a:p>
      </dgm:t>
    </dgm:pt>
    <dgm:pt modelId="{9A1B424F-88FC-4720-9F17-D42DB4DFFD4F}">
      <dgm:prSet/>
      <dgm:spPr>
        <a:xfrm>
          <a:off x="1609262" y="2051058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[12]</a:t>
          </a:r>
        </a:p>
        <a:p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BCEBB3FF-25EF-4AE6-B305-9C34C1C6DD8D}" type="parTrans" cxnId="{46FE5B60-B3FE-4CEF-B99C-67D1E21AA52F}">
      <dgm:prSet/>
      <dgm:spPr>
        <a:xfrm>
          <a:off x="1501647" y="1671434"/>
          <a:ext cx="91440" cy="48278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9E9948F-0C8C-4F4F-A5D7-247CDDF6D6DE}" type="sibTrans" cxnId="{46FE5B60-B3FE-4CEF-B99C-67D1E21AA52F}">
      <dgm:prSet/>
      <dgm:spPr/>
      <dgm:t>
        <a:bodyPr/>
        <a:lstStyle/>
        <a:p>
          <a:endParaRPr lang="en-US"/>
        </a:p>
      </dgm:t>
    </dgm:pt>
    <dgm:pt modelId="{8E4FE55B-570F-4941-8D79-642CD1708C15}">
      <dgm:prSet/>
      <dgm:spPr>
        <a:xfrm>
          <a:off x="1609262" y="2344029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6DC76DD4-FC25-4DE5-A848-3A2F516B94CD}" type="parTrans" cxnId="{ABEFBC6A-A108-45FA-AAEC-F4CBA0A67914}">
      <dgm:prSet/>
      <dgm:spPr>
        <a:xfrm>
          <a:off x="1501647" y="1671434"/>
          <a:ext cx="91440" cy="775753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0E2B552D-936A-414F-987A-BDC8BA427659}" type="sibTrans" cxnId="{ABEFBC6A-A108-45FA-AAEC-F4CBA0A67914}">
      <dgm:prSet/>
      <dgm:spPr/>
      <dgm:t>
        <a:bodyPr/>
        <a:lstStyle/>
        <a:p>
          <a:endParaRPr lang="en-US"/>
        </a:p>
      </dgm:t>
    </dgm:pt>
    <dgm:pt modelId="{7836C9AB-499E-472F-88F8-AFDE76B98034}">
      <dgm:prSet/>
      <dgm:spPr>
        <a:xfrm>
          <a:off x="1609262" y="2637000"/>
          <a:ext cx="412635" cy="206317"/>
        </a:xfrm>
        <a:gradFill rotWithShape="0">
          <a:gsLst>
            <a:gs pos="0">
              <a:srgbClr val="A5A5A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Deputy</a:t>
          </a:r>
        </a:p>
      </dgm:t>
    </dgm:pt>
    <dgm:pt modelId="{DB0C861D-0866-452F-AB3D-A3AF94D4B772}" type="parTrans" cxnId="{96510C47-2A75-42F0-9FBF-533AD8824080}">
      <dgm:prSet/>
      <dgm:spPr>
        <a:xfrm>
          <a:off x="1501647" y="1671434"/>
          <a:ext cx="91440" cy="1068724"/>
        </a:xfrm>
        <a:noFill/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48DD2AA8-6823-4F44-8332-1A33A44C4A7F}" type="sibTrans" cxnId="{96510C47-2A75-42F0-9FBF-533AD8824080}">
      <dgm:prSet/>
      <dgm:spPr/>
      <dgm:t>
        <a:bodyPr/>
        <a:lstStyle/>
        <a:p>
          <a:endParaRPr lang="en-US"/>
        </a:p>
      </dgm:t>
    </dgm:pt>
    <dgm:pt modelId="{9DEBF27A-40CB-410B-A896-FA0FEDA1CFD6}" type="asst">
      <dgm:prSet/>
      <dgm:spPr>
        <a:xfrm>
          <a:off x="783986" y="879175"/>
          <a:ext cx="412635" cy="206317"/>
        </a:xfrm>
        <a:gradFill rotWithShape="0">
          <a:gsLst>
            <a:gs pos="0">
              <a:srgbClr val="A5A5A5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[New]</a:t>
          </a:r>
        </a:p>
        <a:p>
          <a:r>
            <a:rPr lang="en-US" b="1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Office Deputy</a:t>
          </a:r>
        </a:p>
      </dgm:t>
    </dgm:pt>
    <dgm:pt modelId="{C2DFE053-49CC-4B12-B334-0692C48925CF}" type="parTrans" cxnId="{A9399C86-7152-4632-B28E-F0069BC51244}">
      <dgm:prSet/>
      <dgm:spPr>
        <a:xfrm>
          <a:off x="1150901" y="792521"/>
          <a:ext cx="91440" cy="189812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5FD25617-D528-4DED-81B8-C47DDADF03C8}" type="sibTrans" cxnId="{A9399C86-7152-4632-B28E-F0069BC51244}">
      <dgm:prSet/>
      <dgm:spPr/>
      <dgm:t>
        <a:bodyPr/>
        <a:lstStyle/>
        <a:p>
          <a:endParaRPr lang="en-US"/>
        </a:p>
      </dgm:t>
    </dgm:pt>
    <dgm:pt modelId="{4FD6EDB9-B51F-4A81-A1C0-C18C4A8B74B9}" type="asst">
      <dgm:prSet/>
      <dgm:spPr>
        <a:xfrm>
          <a:off x="1283274" y="879175"/>
          <a:ext cx="412635" cy="206317"/>
        </a:xfrm>
        <a:gradFill rotWithShape="0">
          <a:gsLst>
            <a:gs pos="0">
              <a:srgbClr val="A5A5A5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Evidence Tech</a:t>
          </a:r>
        </a:p>
        <a:p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Office Deputy</a:t>
          </a:r>
        </a:p>
      </dgm:t>
    </dgm:pt>
    <dgm:pt modelId="{9EC150C5-49BF-41F6-BE72-D8A4A874C6A2}" type="parTrans" cxnId="{B0111208-A2D3-4462-AAD8-58A4DAECC0EF}">
      <dgm:prSet/>
      <dgm:spPr>
        <a:xfrm>
          <a:off x="1194227" y="792521"/>
          <a:ext cx="91440" cy="189812"/>
        </a:xfrm>
        <a:noFill/>
        <a:ln w="12700" cap="flat" cmpd="sng" algn="ctr">
          <a:solidFill>
            <a:srgbClr val="A5A5A5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8724DB0E-04EF-4E3B-9A62-D19270DEE6F2}" type="sibTrans" cxnId="{B0111208-A2D3-4462-AAD8-58A4DAECC0EF}">
      <dgm:prSet/>
      <dgm:spPr/>
      <dgm:t>
        <a:bodyPr/>
        <a:lstStyle/>
        <a:p>
          <a:endParaRPr lang="en-US"/>
        </a:p>
      </dgm:t>
    </dgm:pt>
    <dgm:pt modelId="{E9D798B6-76D1-49FF-AD50-43AF0C1F170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SAR </a:t>
          </a:r>
        </a:p>
        <a:p>
          <a:r>
            <a:rPr lang="en-US" dirty="0">
              <a:solidFill>
                <a:schemeClr val="bg1"/>
              </a:solidFill>
            </a:rPr>
            <a:t>COMMANDER</a:t>
          </a:r>
        </a:p>
        <a:p>
          <a:r>
            <a:rPr lang="en-US" dirty="0">
              <a:solidFill>
                <a:schemeClr val="bg1"/>
              </a:solidFill>
            </a:rPr>
            <a:t>[Double Fill]</a:t>
          </a:r>
        </a:p>
      </dgm:t>
    </dgm:pt>
    <dgm:pt modelId="{97B24E63-2619-44FB-A4D8-49A57F970CAC}" type="parTrans" cxnId="{382700D2-2173-44DC-8608-520DD054718B}">
      <dgm:prSet/>
      <dgm:spPr/>
      <dgm:t>
        <a:bodyPr/>
        <a:lstStyle/>
        <a:p>
          <a:endParaRPr lang="en-US"/>
        </a:p>
      </dgm:t>
    </dgm:pt>
    <dgm:pt modelId="{1AC50CF4-DB8B-40DE-8013-9EA841363F3A}" type="sibTrans" cxnId="{382700D2-2173-44DC-8608-520DD054718B}">
      <dgm:prSet/>
      <dgm:spPr/>
      <dgm:t>
        <a:bodyPr/>
        <a:lstStyle/>
        <a:p>
          <a:endParaRPr lang="en-US"/>
        </a:p>
      </dgm:t>
    </dgm:pt>
    <dgm:pt modelId="{DB484558-3E91-4EC8-ACCB-C3EAB48FB7C1}">
      <dgm:prSet/>
      <dgm:spPr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</a:rPr>
            <a:t>[16]</a:t>
          </a:r>
        </a:p>
        <a:p>
          <a:r>
            <a:rPr lang="en-US" b="0" dirty="0">
              <a:solidFill>
                <a:sysClr val="windowText" lastClr="000000"/>
              </a:solidFill>
            </a:rPr>
            <a:t>Criminal Detective</a:t>
          </a:r>
        </a:p>
      </dgm:t>
    </dgm:pt>
    <dgm:pt modelId="{9EA8A859-0DE4-4023-9759-9CEFBAA03277}" type="parTrans" cxnId="{01F82D52-03B2-4FCF-9C14-92AF62E8FF7C}">
      <dgm:prSet/>
      <dgm:spPr/>
      <dgm:t>
        <a:bodyPr/>
        <a:lstStyle/>
        <a:p>
          <a:endParaRPr lang="en-US"/>
        </a:p>
      </dgm:t>
    </dgm:pt>
    <dgm:pt modelId="{0D0257A6-04CC-4B91-9961-614B6917ED49}" type="sibTrans" cxnId="{01F82D52-03B2-4FCF-9C14-92AF62E8FF7C}">
      <dgm:prSet/>
      <dgm:spPr/>
      <dgm:t>
        <a:bodyPr/>
        <a:lstStyle/>
        <a:p>
          <a:endParaRPr lang="en-US"/>
        </a:p>
      </dgm:t>
    </dgm:pt>
    <dgm:pt modelId="{EDFF675F-494A-40E1-9E8B-FAC3976C2963}">
      <dgm:prSet/>
      <dgm:spPr>
        <a:gradFill rotWithShape="0">
          <a:gsLst>
            <a:gs pos="100000">
              <a:schemeClr val="accent3">
                <a:tint val="7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CODE </a:t>
          </a:r>
          <a:r>
            <a:rPr lang="en-US" dirty="0" smtClean="0">
              <a:solidFill>
                <a:srgbClr val="FF0000"/>
              </a:solidFill>
            </a:rPr>
            <a:t>DETECTIVE</a:t>
          </a:r>
          <a:endParaRPr lang="en-US" dirty="0">
            <a:solidFill>
              <a:srgbClr val="FF0000"/>
            </a:solidFill>
          </a:endParaRPr>
        </a:p>
        <a:p>
          <a:r>
            <a:rPr lang="en-US" dirty="0">
              <a:solidFill>
                <a:srgbClr val="FF0000"/>
              </a:solidFill>
            </a:rPr>
            <a:t>VACANT</a:t>
          </a:r>
        </a:p>
      </dgm:t>
    </dgm:pt>
    <dgm:pt modelId="{E08500EB-114A-4ACF-8BB9-75180BF827E3}" type="parTrans" cxnId="{99832FBB-0C8A-4ED7-BD0B-DFAB0EB808CB}">
      <dgm:prSet/>
      <dgm:spPr/>
      <dgm:t>
        <a:bodyPr/>
        <a:lstStyle/>
        <a:p>
          <a:endParaRPr lang="en-US"/>
        </a:p>
      </dgm:t>
    </dgm:pt>
    <dgm:pt modelId="{0D7B575D-AABB-412C-BD6C-059EF6F07121}" type="sibTrans" cxnId="{99832FBB-0C8A-4ED7-BD0B-DFAB0EB808CB}">
      <dgm:prSet/>
      <dgm:spPr/>
      <dgm:t>
        <a:bodyPr/>
        <a:lstStyle/>
        <a:p>
          <a:endParaRPr lang="en-US"/>
        </a:p>
      </dgm:t>
    </dgm:pt>
    <dgm:pt modelId="{FFD5B1AD-EA94-4E68-9380-2D4E16F01575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[New]</a:t>
          </a:r>
        </a:p>
        <a:p>
          <a:r>
            <a:rPr lang="en-US" b="1" dirty="0">
              <a:solidFill>
                <a:schemeClr val="bg1"/>
              </a:solidFill>
            </a:rPr>
            <a:t>Criminal</a:t>
          </a:r>
          <a:r>
            <a:rPr lang="en-US" b="1" baseline="0" dirty="0">
              <a:solidFill>
                <a:schemeClr val="bg1"/>
              </a:solidFill>
            </a:rPr>
            <a:t> </a:t>
          </a:r>
          <a:r>
            <a:rPr lang="en-US" b="1" baseline="0" dirty="0">
              <a:solidFill>
                <a:schemeClr val="bg1">
                  <a:lumMod val="95000"/>
                  <a:lumOff val="5000"/>
                </a:schemeClr>
              </a:solidFill>
            </a:rPr>
            <a:t>Detective</a:t>
          </a:r>
          <a:endParaRPr 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CE109CA-86D2-44B2-9167-D1087C00BD09}" type="parTrans" cxnId="{7F3AFE95-4827-4048-9CD7-C5974C7C0304}">
      <dgm:prSet/>
      <dgm:spPr/>
      <dgm:t>
        <a:bodyPr/>
        <a:lstStyle/>
        <a:p>
          <a:endParaRPr lang="en-US"/>
        </a:p>
      </dgm:t>
    </dgm:pt>
    <dgm:pt modelId="{8280E51C-BE9A-4715-A54A-7780E242437B}" type="sibTrans" cxnId="{7F3AFE95-4827-4048-9CD7-C5974C7C0304}">
      <dgm:prSet/>
      <dgm:spPr/>
      <dgm:t>
        <a:bodyPr/>
        <a:lstStyle/>
        <a:p>
          <a:endParaRPr lang="en-US"/>
        </a:p>
      </dgm:t>
    </dgm:pt>
    <dgm:pt modelId="{C2E91A9E-FE44-49CD-81C2-19984E64FFB7}">
      <dgm:prSet/>
      <dgm:spPr/>
      <dgm:t>
        <a:bodyPr/>
        <a:lstStyle/>
        <a:p>
          <a:r>
            <a:rPr lang="en-US" dirty="0"/>
            <a:t>CSO </a:t>
          </a:r>
        </a:p>
        <a:p>
          <a:r>
            <a:rPr lang="en-US" dirty="0"/>
            <a:t>Civil Deputy</a:t>
          </a:r>
        </a:p>
      </dgm:t>
    </dgm:pt>
    <dgm:pt modelId="{5E1060C2-9040-4EE0-B683-172EA959A456}" type="parTrans" cxnId="{A9424181-9AEA-49EC-867F-1C9D94D63664}">
      <dgm:prSet/>
      <dgm:spPr/>
      <dgm:t>
        <a:bodyPr/>
        <a:lstStyle/>
        <a:p>
          <a:endParaRPr lang="en-US"/>
        </a:p>
      </dgm:t>
    </dgm:pt>
    <dgm:pt modelId="{21EE389B-CC87-41F4-9838-7967413CD827}" type="sibTrans" cxnId="{A9424181-9AEA-49EC-867F-1C9D94D63664}">
      <dgm:prSet/>
      <dgm:spPr/>
      <dgm:t>
        <a:bodyPr/>
        <a:lstStyle/>
        <a:p>
          <a:endParaRPr lang="en-US"/>
        </a:p>
      </dgm:t>
    </dgm:pt>
    <dgm:pt modelId="{47FE8016-28A3-4FB4-8991-3E4B3A9708B5}" type="pres">
      <dgm:prSet presAssocID="{31D1BBEC-7248-43D6-B4E3-E2920562DB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A1BE06-9F49-4123-88FE-C9013DFAF47C}" type="pres">
      <dgm:prSet presAssocID="{34B8843F-A90B-4B3F-A3D8-251C081B3E5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4FECBC-A615-495A-9B5B-02E75120EBB8}" type="pres">
      <dgm:prSet presAssocID="{34B8843F-A90B-4B3F-A3D8-251C081B3E5E}" presName="rootComposite1" presStyleCnt="0"/>
      <dgm:spPr/>
      <dgm:t>
        <a:bodyPr/>
        <a:lstStyle/>
        <a:p>
          <a:endParaRPr lang="en-US"/>
        </a:p>
      </dgm:t>
    </dgm:pt>
    <dgm:pt modelId="{82DF5E6A-15DE-436E-AC47-3C8B9A1AC1B7}" type="pres">
      <dgm:prSet presAssocID="{34B8843F-A90B-4B3F-A3D8-251C081B3E5E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BAC722-F0E6-4504-8B49-415F0DB749A2}" type="pres">
      <dgm:prSet presAssocID="{34B8843F-A90B-4B3F-A3D8-251C081B3E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72EF4B-8091-433B-B82B-2BFAA17A4572}" type="pres">
      <dgm:prSet presAssocID="{34B8843F-A90B-4B3F-A3D8-251C081B3E5E}" presName="hierChild2" presStyleCnt="0"/>
      <dgm:spPr/>
      <dgm:t>
        <a:bodyPr/>
        <a:lstStyle/>
        <a:p>
          <a:endParaRPr lang="en-US"/>
        </a:p>
      </dgm:t>
    </dgm:pt>
    <dgm:pt modelId="{F125CA5E-4DB2-4E0A-BB19-3715AAFA43C4}" type="pres">
      <dgm:prSet presAssocID="{0D7FF23F-1418-4ACA-A75D-56F6BB07D8C7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7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6C70F69-C59B-45D5-A6F6-C4B72E2C3110}" type="pres">
      <dgm:prSet presAssocID="{6DA387F9-6476-4FB1-8188-AEA3816DB8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DC0F25-CC49-4EAC-8F58-C8D0F93ECB35}" type="pres">
      <dgm:prSet presAssocID="{6DA387F9-6476-4FB1-8188-AEA3816DB843}" presName="rootComposite" presStyleCnt="0"/>
      <dgm:spPr/>
      <dgm:t>
        <a:bodyPr/>
        <a:lstStyle/>
        <a:p>
          <a:endParaRPr lang="en-US"/>
        </a:p>
      </dgm:t>
    </dgm:pt>
    <dgm:pt modelId="{E37CF7F0-D6AB-4768-9E15-DE1E05C92280}" type="pres">
      <dgm:prSet presAssocID="{6DA387F9-6476-4FB1-8188-AEA3816DB843}" presName="rootText" presStyleLbl="node2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3FE0D7-F258-4DB4-AAE4-0F08F1C49B45}" type="pres">
      <dgm:prSet presAssocID="{6DA387F9-6476-4FB1-8188-AEA3816DB843}" presName="rootConnector" presStyleLbl="node2" presStyleIdx="0" presStyleCnt="1"/>
      <dgm:spPr/>
      <dgm:t>
        <a:bodyPr/>
        <a:lstStyle/>
        <a:p>
          <a:endParaRPr lang="en-US"/>
        </a:p>
      </dgm:t>
    </dgm:pt>
    <dgm:pt modelId="{EBF6B3A1-51D3-4BA2-90B5-3412EAE37579}" type="pres">
      <dgm:prSet presAssocID="{6DA387F9-6476-4FB1-8188-AEA3816DB843}" presName="hierChild4" presStyleCnt="0"/>
      <dgm:spPr/>
      <dgm:t>
        <a:bodyPr/>
        <a:lstStyle/>
        <a:p>
          <a:endParaRPr lang="en-US"/>
        </a:p>
      </dgm:t>
    </dgm:pt>
    <dgm:pt modelId="{A5D74BC9-2C62-4DF0-8D53-110830374338}" type="pres">
      <dgm:prSet presAssocID="{87F441F5-DE4E-4774-BA32-F06DC0B92378}" presName="Name37" presStyleLbl="parChTrans1D3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1029849" y="0"/>
              </a:moveTo>
              <a:lnTo>
                <a:pt x="1029849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BB81399-326E-4C79-827E-118C3C390A1B}" type="pres">
      <dgm:prSet presAssocID="{5B758B5C-9D9D-458A-8E1B-DD3EC04F92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85275A-2D99-4765-BC1A-861503C5061B}" type="pres">
      <dgm:prSet presAssocID="{5B758B5C-9D9D-458A-8E1B-DD3EC04F9242}" presName="rootComposite" presStyleCnt="0"/>
      <dgm:spPr/>
      <dgm:t>
        <a:bodyPr/>
        <a:lstStyle/>
        <a:p>
          <a:endParaRPr lang="en-US"/>
        </a:p>
      </dgm:t>
    </dgm:pt>
    <dgm:pt modelId="{F4FCD015-2622-4D05-935E-744D78C3A965}" type="pres">
      <dgm:prSet presAssocID="{5B758B5C-9D9D-458A-8E1B-DD3EC04F9242}" presName="rootText" presStyleLbl="node3" presStyleIdx="0" presStyleCnt="5" custScaleY="1218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3B89AD-0C51-42B9-BF76-4954B515CAF3}" type="pres">
      <dgm:prSet presAssocID="{5B758B5C-9D9D-458A-8E1B-DD3EC04F9242}" presName="rootConnector" presStyleLbl="node3" presStyleIdx="0" presStyleCnt="5"/>
      <dgm:spPr/>
      <dgm:t>
        <a:bodyPr/>
        <a:lstStyle/>
        <a:p>
          <a:endParaRPr lang="en-US"/>
        </a:p>
      </dgm:t>
    </dgm:pt>
    <dgm:pt modelId="{40A50624-95E3-48C8-8E80-ED56B99F2B0E}" type="pres">
      <dgm:prSet presAssocID="{5B758B5C-9D9D-458A-8E1B-DD3EC04F9242}" presName="hierChild4" presStyleCnt="0"/>
      <dgm:spPr/>
      <dgm:t>
        <a:bodyPr/>
        <a:lstStyle/>
        <a:p>
          <a:endParaRPr lang="en-US"/>
        </a:p>
      </dgm:t>
    </dgm:pt>
    <dgm:pt modelId="{A75E1B77-ADB6-4559-A761-AC746F103D0E}" type="pres">
      <dgm:prSet presAssocID="{60F3AE79-E1AF-4DEA-A06D-4AFA0F4280D2}" presName="Name37" presStyleLbl="parChTrans1D4" presStyleIdx="0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29FC79-325E-4E74-9D1B-C2F77CAA4295}" type="pres">
      <dgm:prSet presAssocID="{413E9DC2-B26D-4E42-BFC3-2BD2DE4B6E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ED48B1-009D-48C7-9B98-55C16EAE04E6}" type="pres">
      <dgm:prSet presAssocID="{413E9DC2-B26D-4E42-BFC3-2BD2DE4B6E37}" presName="rootComposite" presStyleCnt="0"/>
      <dgm:spPr/>
      <dgm:t>
        <a:bodyPr/>
        <a:lstStyle/>
        <a:p>
          <a:endParaRPr lang="en-US"/>
        </a:p>
      </dgm:t>
    </dgm:pt>
    <dgm:pt modelId="{0C1D57A7-1930-42DD-9AC3-EE88345B8578}" type="pres">
      <dgm:prSet presAssocID="{413E9DC2-B26D-4E42-BFC3-2BD2DE4B6E37}" presName="rootText" presStyleLbl="node4" presStyleIdx="0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099B60-1A9B-49BD-9840-9AE2E1CD4666}" type="pres">
      <dgm:prSet presAssocID="{413E9DC2-B26D-4E42-BFC3-2BD2DE4B6E37}" presName="rootConnector" presStyleLbl="node4" presStyleIdx="0" presStyleCnt="20"/>
      <dgm:spPr/>
      <dgm:t>
        <a:bodyPr/>
        <a:lstStyle/>
        <a:p>
          <a:endParaRPr lang="en-US"/>
        </a:p>
      </dgm:t>
    </dgm:pt>
    <dgm:pt modelId="{6F2ACDE9-27E0-4385-AF92-4401F1650909}" type="pres">
      <dgm:prSet presAssocID="{413E9DC2-B26D-4E42-BFC3-2BD2DE4B6E37}" presName="hierChild4" presStyleCnt="0"/>
      <dgm:spPr/>
      <dgm:t>
        <a:bodyPr/>
        <a:lstStyle/>
        <a:p>
          <a:endParaRPr lang="en-US"/>
        </a:p>
      </dgm:t>
    </dgm:pt>
    <dgm:pt modelId="{28FBD93C-0D47-445E-8379-8AAB1951DE21}" type="pres">
      <dgm:prSet presAssocID="{413E9DC2-B26D-4E42-BFC3-2BD2DE4B6E37}" presName="hierChild5" presStyleCnt="0"/>
      <dgm:spPr/>
      <dgm:t>
        <a:bodyPr/>
        <a:lstStyle/>
        <a:p>
          <a:endParaRPr lang="en-US"/>
        </a:p>
      </dgm:t>
    </dgm:pt>
    <dgm:pt modelId="{72208BA9-629B-445C-B96A-4E1AE3A5FF46}" type="pres">
      <dgm:prSet presAssocID="{BE86756C-D265-42DB-8500-3FE5E97E08DA}" presName="Name37" presStyleLbl="parChTrans1D4" presStyleIdx="1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1299A8-87B8-449D-AC53-CB0FE0E55B61}" type="pres">
      <dgm:prSet presAssocID="{9B21E012-D745-4EF4-87AB-D221459D8C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D49E85-F47C-4806-B93E-EA9F17615F78}" type="pres">
      <dgm:prSet presAssocID="{9B21E012-D745-4EF4-87AB-D221459D8C50}" presName="rootComposite" presStyleCnt="0"/>
      <dgm:spPr/>
      <dgm:t>
        <a:bodyPr/>
        <a:lstStyle/>
        <a:p>
          <a:endParaRPr lang="en-US"/>
        </a:p>
      </dgm:t>
    </dgm:pt>
    <dgm:pt modelId="{6A65B8F1-B0E3-4D7A-AC99-56D8054C5AC5}" type="pres">
      <dgm:prSet presAssocID="{9B21E012-D745-4EF4-87AB-D221459D8C50}" presName="rootText" presStyleLbl="node4" presStyleIdx="1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D0821E-7FFE-47F6-A062-C7E65D6904F4}" type="pres">
      <dgm:prSet presAssocID="{9B21E012-D745-4EF4-87AB-D221459D8C50}" presName="rootConnector" presStyleLbl="node4" presStyleIdx="1" presStyleCnt="20"/>
      <dgm:spPr/>
      <dgm:t>
        <a:bodyPr/>
        <a:lstStyle/>
        <a:p>
          <a:endParaRPr lang="en-US"/>
        </a:p>
      </dgm:t>
    </dgm:pt>
    <dgm:pt modelId="{54FC7F7F-B813-4B54-B3D0-D1F939BAC5FB}" type="pres">
      <dgm:prSet presAssocID="{9B21E012-D745-4EF4-87AB-D221459D8C50}" presName="hierChild4" presStyleCnt="0"/>
      <dgm:spPr/>
      <dgm:t>
        <a:bodyPr/>
        <a:lstStyle/>
        <a:p>
          <a:endParaRPr lang="en-US"/>
        </a:p>
      </dgm:t>
    </dgm:pt>
    <dgm:pt modelId="{B9FB963B-633D-4797-A018-973FFFCAAE81}" type="pres">
      <dgm:prSet presAssocID="{9B21E012-D745-4EF4-87AB-D221459D8C50}" presName="hierChild5" presStyleCnt="0"/>
      <dgm:spPr/>
      <dgm:t>
        <a:bodyPr/>
        <a:lstStyle/>
        <a:p>
          <a:endParaRPr lang="en-US"/>
        </a:p>
      </dgm:t>
    </dgm:pt>
    <dgm:pt modelId="{AD432F27-3779-4BA9-9F88-5DFF2BB5D692}" type="pres">
      <dgm:prSet presAssocID="{E730C510-2CC9-4866-ADBF-9B2CB62D9A38}" presName="Name37" presStyleLbl="parChTrans1D4" presStyleIdx="2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9F4CC17-BB2B-40B6-A199-46DAA2270FA1}" type="pres">
      <dgm:prSet presAssocID="{98A72AAF-247B-4777-8DDB-DE90DA98FA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00244-34B5-4003-BE31-F9CC01744EF9}" type="pres">
      <dgm:prSet presAssocID="{98A72AAF-247B-4777-8DDB-DE90DA98FA54}" presName="rootComposite" presStyleCnt="0"/>
      <dgm:spPr/>
      <dgm:t>
        <a:bodyPr/>
        <a:lstStyle/>
        <a:p>
          <a:endParaRPr lang="en-US"/>
        </a:p>
      </dgm:t>
    </dgm:pt>
    <dgm:pt modelId="{3395B333-8C57-4A67-8397-6A08929F6500}" type="pres">
      <dgm:prSet presAssocID="{98A72AAF-247B-4777-8DDB-DE90DA98FA54}" presName="rootText" presStyleLbl="node4" presStyleIdx="2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193AB3-6F2B-4B3D-AD27-162519BE5D93}" type="pres">
      <dgm:prSet presAssocID="{98A72AAF-247B-4777-8DDB-DE90DA98FA54}" presName="rootConnector" presStyleLbl="node4" presStyleIdx="2" presStyleCnt="20"/>
      <dgm:spPr/>
      <dgm:t>
        <a:bodyPr/>
        <a:lstStyle/>
        <a:p>
          <a:endParaRPr lang="en-US"/>
        </a:p>
      </dgm:t>
    </dgm:pt>
    <dgm:pt modelId="{2871DA6C-ACA3-458C-A3D6-D02FBF64B0F4}" type="pres">
      <dgm:prSet presAssocID="{98A72AAF-247B-4777-8DDB-DE90DA98FA54}" presName="hierChild4" presStyleCnt="0"/>
      <dgm:spPr/>
      <dgm:t>
        <a:bodyPr/>
        <a:lstStyle/>
        <a:p>
          <a:endParaRPr lang="en-US"/>
        </a:p>
      </dgm:t>
    </dgm:pt>
    <dgm:pt modelId="{E465A52A-66D3-4D35-B034-E5E6BA1EAFCF}" type="pres">
      <dgm:prSet presAssocID="{98A72AAF-247B-4777-8DDB-DE90DA98FA54}" presName="hierChild5" presStyleCnt="0"/>
      <dgm:spPr/>
      <dgm:t>
        <a:bodyPr/>
        <a:lstStyle/>
        <a:p>
          <a:endParaRPr lang="en-US"/>
        </a:p>
      </dgm:t>
    </dgm:pt>
    <dgm:pt modelId="{49653DD5-96CB-429F-8F05-759D3EDCE5DA}" type="pres">
      <dgm:prSet presAssocID="{6C8BF710-DE72-4D13-BDE3-13A73D7A7CDF}" presName="Name37" presStyleLbl="parChTrans1D4" presStyleIdx="3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F4D9C4D-0FE8-4A42-B4D8-25214125789B}" type="pres">
      <dgm:prSet presAssocID="{ED8A3EE5-2BEB-4582-8BA4-322DDA02F0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77086C-A6D0-4F22-8B15-5951AA6817EE}" type="pres">
      <dgm:prSet presAssocID="{ED8A3EE5-2BEB-4582-8BA4-322DDA02F045}" presName="rootComposite" presStyleCnt="0"/>
      <dgm:spPr/>
      <dgm:t>
        <a:bodyPr/>
        <a:lstStyle/>
        <a:p>
          <a:endParaRPr lang="en-US"/>
        </a:p>
      </dgm:t>
    </dgm:pt>
    <dgm:pt modelId="{295A3B8B-CCF0-4A2E-833F-B9FF8BDCE023}" type="pres">
      <dgm:prSet presAssocID="{ED8A3EE5-2BEB-4582-8BA4-322DDA02F045}" presName="rootText" presStyleLbl="node4" presStyleIdx="3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2105600-DD71-41E9-8385-A92751612712}" type="pres">
      <dgm:prSet presAssocID="{ED8A3EE5-2BEB-4582-8BA4-322DDA02F045}" presName="rootConnector" presStyleLbl="node4" presStyleIdx="3" presStyleCnt="20"/>
      <dgm:spPr/>
      <dgm:t>
        <a:bodyPr/>
        <a:lstStyle/>
        <a:p>
          <a:endParaRPr lang="en-US"/>
        </a:p>
      </dgm:t>
    </dgm:pt>
    <dgm:pt modelId="{05DF54E3-E01A-41A2-AF75-7839DC5FEECD}" type="pres">
      <dgm:prSet presAssocID="{ED8A3EE5-2BEB-4582-8BA4-322DDA02F045}" presName="hierChild4" presStyleCnt="0"/>
      <dgm:spPr/>
      <dgm:t>
        <a:bodyPr/>
        <a:lstStyle/>
        <a:p>
          <a:endParaRPr lang="en-US"/>
        </a:p>
      </dgm:t>
    </dgm:pt>
    <dgm:pt modelId="{43AADE9A-EB92-417B-B090-C34217736101}" type="pres">
      <dgm:prSet presAssocID="{ED8A3EE5-2BEB-4582-8BA4-322DDA02F045}" presName="hierChild5" presStyleCnt="0"/>
      <dgm:spPr/>
      <dgm:t>
        <a:bodyPr/>
        <a:lstStyle/>
        <a:p>
          <a:endParaRPr lang="en-US"/>
        </a:p>
      </dgm:t>
    </dgm:pt>
    <dgm:pt modelId="{B40F94F4-7120-4127-8FAE-541DA8C32EAF}" type="pres">
      <dgm:prSet presAssocID="{5B758B5C-9D9D-458A-8E1B-DD3EC04F9242}" presName="hierChild5" presStyleCnt="0"/>
      <dgm:spPr/>
      <dgm:t>
        <a:bodyPr/>
        <a:lstStyle/>
        <a:p>
          <a:endParaRPr lang="en-US"/>
        </a:p>
      </dgm:t>
    </dgm:pt>
    <dgm:pt modelId="{4636A3B3-BADF-4407-86F8-2E715F510C26}" type="pres">
      <dgm:prSet presAssocID="{A2251E2B-30F8-4F1C-A179-6B46EFC563FB}" presName="Name37" presStyleLbl="parChTrans1D3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528390" y="0"/>
              </a:moveTo>
              <a:lnTo>
                <a:pt x="528390" y="632003"/>
              </a:lnTo>
              <a:lnTo>
                <a:pt x="0" y="632003"/>
              </a:lnTo>
              <a:lnTo>
                <a:pt x="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B62B823-2B93-4E52-9495-7D964A154279}" type="pres">
      <dgm:prSet presAssocID="{0B84405F-FCFD-482A-A39A-F3CC97C4BD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22BF30D-5F97-4C0F-8A20-EB9BF8DD27BC}" type="pres">
      <dgm:prSet presAssocID="{0B84405F-FCFD-482A-A39A-F3CC97C4BDDB}" presName="rootComposite" presStyleCnt="0"/>
      <dgm:spPr/>
      <dgm:t>
        <a:bodyPr/>
        <a:lstStyle/>
        <a:p>
          <a:endParaRPr lang="en-US"/>
        </a:p>
      </dgm:t>
    </dgm:pt>
    <dgm:pt modelId="{60BB4182-D85D-4CBB-B84C-65D73DADC103}" type="pres">
      <dgm:prSet presAssocID="{0B84405F-FCFD-482A-A39A-F3CC97C4BDDB}" presName="rootText" presStyleLbl="node3" presStyleIdx="1" presStyleCnt="5" custScaleY="11770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20D78BD-0D93-4D47-B1E0-49B0D66487FA}" type="pres">
      <dgm:prSet presAssocID="{0B84405F-FCFD-482A-A39A-F3CC97C4BDDB}" presName="rootConnector" presStyleLbl="node3" presStyleIdx="1" presStyleCnt="5"/>
      <dgm:spPr/>
      <dgm:t>
        <a:bodyPr/>
        <a:lstStyle/>
        <a:p>
          <a:endParaRPr lang="en-US"/>
        </a:p>
      </dgm:t>
    </dgm:pt>
    <dgm:pt modelId="{2330C824-8234-4BB9-BC1D-A734E8530D11}" type="pres">
      <dgm:prSet presAssocID="{0B84405F-FCFD-482A-A39A-F3CC97C4BDDB}" presName="hierChild4" presStyleCnt="0"/>
      <dgm:spPr/>
      <dgm:t>
        <a:bodyPr/>
        <a:lstStyle/>
        <a:p>
          <a:endParaRPr lang="en-US"/>
        </a:p>
      </dgm:t>
    </dgm:pt>
    <dgm:pt modelId="{CAE09D4C-04EC-4A3A-AB78-C92248846CBD}" type="pres">
      <dgm:prSet presAssocID="{680499B6-0549-4361-A458-327E96D3A838}" presName="Name37" presStyleLbl="parChTrans1D4" presStyleIdx="4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1A6F89-C975-4193-A158-1DD8A6233F6F}" type="pres">
      <dgm:prSet presAssocID="{EC21BE57-4149-4FD5-9273-423C8F43D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C100B2-B972-481D-9D68-BFA77A8D8C9E}" type="pres">
      <dgm:prSet presAssocID="{EC21BE57-4149-4FD5-9273-423C8F43D9E4}" presName="rootComposite" presStyleCnt="0"/>
      <dgm:spPr/>
      <dgm:t>
        <a:bodyPr/>
        <a:lstStyle/>
        <a:p>
          <a:endParaRPr lang="en-US"/>
        </a:p>
      </dgm:t>
    </dgm:pt>
    <dgm:pt modelId="{E840660A-6DF5-4328-9C5A-E3583D7ADE49}" type="pres">
      <dgm:prSet presAssocID="{EC21BE57-4149-4FD5-9273-423C8F43D9E4}" presName="rootText" presStyleLbl="node4" presStyleIdx="4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D66196-018E-4D3F-AFE2-45042AA25B37}" type="pres">
      <dgm:prSet presAssocID="{EC21BE57-4149-4FD5-9273-423C8F43D9E4}" presName="rootConnector" presStyleLbl="node4" presStyleIdx="4" presStyleCnt="20"/>
      <dgm:spPr/>
      <dgm:t>
        <a:bodyPr/>
        <a:lstStyle/>
        <a:p>
          <a:endParaRPr lang="en-US"/>
        </a:p>
      </dgm:t>
    </dgm:pt>
    <dgm:pt modelId="{3A330351-5271-48CF-A5FB-2A51A8662293}" type="pres">
      <dgm:prSet presAssocID="{EC21BE57-4149-4FD5-9273-423C8F43D9E4}" presName="hierChild4" presStyleCnt="0"/>
      <dgm:spPr/>
      <dgm:t>
        <a:bodyPr/>
        <a:lstStyle/>
        <a:p>
          <a:endParaRPr lang="en-US"/>
        </a:p>
      </dgm:t>
    </dgm:pt>
    <dgm:pt modelId="{A91B8FB6-0B80-4F96-A2A1-8DF75E49F5FE}" type="pres">
      <dgm:prSet presAssocID="{EC21BE57-4149-4FD5-9273-423C8F43D9E4}" presName="hierChild5" presStyleCnt="0"/>
      <dgm:spPr/>
      <dgm:t>
        <a:bodyPr/>
        <a:lstStyle/>
        <a:p>
          <a:endParaRPr lang="en-US"/>
        </a:p>
      </dgm:t>
    </dgm:pt>
    <dgm:pt modelId="{B5E6CB0C-DC33-4BA3-BA62-22C7221F753F}" type="pres">
      <dgm:prSet presAssocID="{883A145B-7AE0-4AB8-8FE5-831ABBB4B16A}" presName="Name37" presStyleLbl="parChTrans1D4" presStyleIdx="5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752DD23-C27C-402A-823B-2D0332994D94}" type="pres">
      <dgm:prSet presAssocID="{A2BDF489-93E3-4438-8647-37AF7BCD3A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2D67C1-5C66-4770-9F9E-B3404FEE308A}" type="pres">
      <dgm:prSet presAssocID="{A2BDF489-93E3-4438-8647-37AF7BCD3ADA}" presName="rootComposite" presStyleCnt="0"/>
      <dgm:spPr/>
      <dgm:t>
        <a:bodyPr/>
        <a:lstStyle/>
        <a:p>
          <a:endParaRPr lang="en-US"/>
        </a:p>
      </dgm:t>
    </dgm:pt>
    <dgm:pt modelId="{AE885458-536B-44E9-B653-99733E5DA77D}" type="pres">
      <dgm:prSet presAssocID="{A2BDF489-93E3-4438-8647-37AF7BCD3ADA}" presName="rootText" presStyleLbl="node4" presStyleIdx="5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CB427D-EFC2-4808-AD37-80356956418A}" type="pres">
      <dgm:prSet presAssocID="{A2BDF489-93E3-4438-8647-37AF7BCD3ADA}" presName="rootConnector" presStyleLbl="node4" presStyleIdx="5" presStyleCnt="20"/>
      <dgm:spPr/>
      <dgm:t>
        <a:bodyPr/>
        <a:lstStyle/>
        <a:p>
          <a:endParaRPr lang="en-US"/>
        </a:p>
      </dgm:t>
    </dgm:pt>
    <dgm:pt modelId="{75D4957E-DFA4-4A4D-B310-F05444E5B1D3}" type="pres">
      <dgm:prSet presAssocID="{A2BDF489-93E3-4438-8647-37AF7BCD3ADA}" presName="hierChild4" presStyleCnt="0"/>
      <dgm:spPr/>
      <dgm:t>
        <a:bodyPr/>
        <a:lstStyle/>
        <a:p>
          <a:endParaRPr lang="en-US"/>
        </a:p>
      </dgm:t>
    </dgm:pt>
    <dgm:pt modelId="{23A7ACCD-1DA3-4274-9635-9E3BC27F04EB}" type="pres">
      <dgm:prSet presAssocID="{A2BDF489-93E3-4438-8647-37AF7BCD3ADA}" presName="hierChild5" presStyleCnt="0"/>
      <dgm:spPr/>
      <dgm:t>
        <a:bodyPr/>
        <a:lstStyle/>
        <a:p>
          <a:endParaRPr lang="en-US"/>
        </a:p>
      </dgm:t>
    </dgm:pt>
    <dgm:pt modelId="{7F17B3E9-6BD0-4211-9736-F4FDEFDA75FA}" type="pres">
      <dgm:prSet presAssocID="{116FFAD6-66C1-4999-AEB5-8D137081EAC2}" presName="Name37" presStyleLbl="parChTrans1D4" presStyleIdx="6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3F74708-D233-4A84-8668-52917685A021}" type="pres">
      <dgm:prSet presAssocID="{F42306C1-5744-46C0-AFE2-AA67672C15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4006C1-8409-4B46-AC1B-7D142AA45F67}" type="pres">
      <dgm:prSet presAssocID="{F42306C1-5744-46C0-AFE2-AA67672C1565}" presName="rootComposite" presStyleCnt="0"/>
      <dgm:spPr/>
      <dgm:t>
        <a:bodyPr/>
        <a:lstStyle/>
        <a:p>
          <a:endParaRPr lang="en-US"/>
        </a:p>
      </dgm:t>
    </dgm:pt>
    <dgm:pt modelId="{596A6239-3965-4808-AC8B-C3BCAF3C61B2}" type="pres">
      <dgm:prSet presAssocID="{F42306C1-5744-46C0-AFE2-AA67672C1565}" presName="rootText" presStyleLbl="node4" presStyleIdx="6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DFE612-44AC-45D4-8E00-CF668BCB566C}" type="pres">
      <dgm:prSet presAssocID="{F42306C1-5744-46C0-AFE2-AA67672C1565}" presName="rootConnector" presStyleLbl="node4" presStyleIdx="6" presStyleCnt="20"/>
      <dgm:spPr/>
      <dgm:t>
        <a:bodyPr/>
        <a:lstStyle/>
        <a:p>
          <a:endParaRPr lang="en-US"/>
        </a:p>
      </dgm:t>
    </dgm:pt>
    <dgm:pt modelId="{26D98A95-4D6C-4CF8-BFC5-5FFAB953F73E}" type="pres">
      <dgm:prSet presAssocID="{F42306C1-5744-46C0-AFE2-AA67672C1565}" presName="hierChild4" presStyleCnt="0"/>
      <dgm:spPr/>
      <dgm:t>
        <a:bodyPr/>
        <a:lstStyle/>
        <a:p>
          <a:endParaRPr lang="en-US"/>
        </a:p>
      </dgm:t>
    </dgm:pt>
    <dgm:pt modelId="{C416C458-F6DC-4C74-9F4D-19151F7D16B3}" type="pres">
      <dgm:prSet presAssocID="{F42306C1-5744-46C0-AFE2-AA67672C1565}" presName="hierChild5" presStyleCnt="0"/>
      <dgm:spPr/>
      <dgm:t>
        <a:bodyPr/>
        <a:lstStyle/>
        <a:p>
          <a:endParaRPr lang="en-US"/>
        </a:p>
      </dgm:t>
    </dgm:pt>
    <dgm:pt modelId="{B0518BCD-E09D-4033-A7A1-A89964BAEC01}" type="pres">
      <dgm:prSet presAssocID="{E43A70D2-4ED2-4C9E-A167-EA59D7F0128C}" presName="Name37" presStyleLbl="parChTrans1D4" presStyleIdx="7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F47F838-A719-4AD8-B91A-AF84DFB1BB3B}" type="pres">
      <dgm:prSet presAssocID="{97968C82-AB21-4AF5-8316-C619B13810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75654C-A0C2-4057-8F05-1048B00150B9}" type="pres">
      <dgm:prSet presAssocID="{97968C82-AB21-4AF5-8316-C619B1381028}" presName="rootComposite" presStyleCnt="0"/>
      <dgm:spPr/>
      <dgm:t>
        <a:bodyPr/>
        <a:lstStyle/>
        <a:p>
          <a:endParaRPr lang="en-US"/>
        </a:p>
      </dgm:t>
    </dgm:pt>
    <dgm:pt modelId="{D597EE1E-6E3B-43B0-8075-4A15EDD9064F}" type="pres">
      <dgm:prSet presAssocID="{97968C82-AB21-4AF5-8316-C619B1381028}" presName="rootText" presStyleLbl="node4" presStyleIdx="7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4BA1526-096D-4129-94C5-581550057257}" type="pres">
      <dgm:prSet presAssocID="{97968C82-AB21-4AF5-8316-C619B1381028}" presName="rootConnector" presStyleLbl="node4" presStyleIdx="7" presStyleCnt="20"/>
      <dgm:spPr/>
      <dgm:t>
        <a:bodyPr/>
        <a:lstStyle/>
        <a:p>
          <a:endParaRPr lang="en-US"/>
        </a:p>
      </dgm:t>
    </dgm:pt>
    <dgm:pt modelId="{73AB567A-BD64-4B2D-9862-D6389AB2A329}" type="pres">
      <dgm:prSet presAssocID="{97968C82-AB21-4AF5-8316-C619B1381028}" presName="hierChild4" presStyleCnt="0"/>
      <dgm:spPr/>
      <dgm:t>
        <a:bodyPr/>
        <a:lstStyle/>
        <a:p>
          <a:endParaRPr lang="en-US"/>
        </a:p>
      </dgm:t>
    </dgm:pt>
    <dgm:pt modelId="{4669C593-A1C0-4930-9E13-EEFD543DC02F}" type="pres">
      <dgm:prSet presAssocID="{97968C82-AB21-4AF5-8316-C619B1381028}" presName="hierChild5" presStyleCnt="0"/>
      <dgm:spPr/>
      <dgm:t>
        <a:bodyPr/>
        <a:lstStyle/>
        <a:p>
          <a:endParaRPr lang="en-US"/>
        </a:p>
      </dgm:t>
    </dgm:pt>
    <dgm:pt modelId="{93BEC575-090E-4614-AE53-9FC49696D92A}" type="pres">
      <dgm:prSet presAssocID="{0B84405F-FCFD-482A-A39A-F3CC97C4BDDB}" presName="hierChild5" presStyleCnt="0"/>
      <dgm:spPr/>
      <dgm:t>
        <a:bodyPr/>
        <a:lstStyle/>
        <a:p>
          <a:endParaRPr lang="en-US"/>
        </a:p>
      </dgm:t>
    </dgm:pt>
    <dgm:pt modelId="{358026DE-1BF9-4F5B-874F-175F29EBEF67}" type="pres">
      <dgm:prSet presAssocID="{0CDC4251-89C0-416F-997B-5602554004C3}" presName="Name37" presStyleLbl="parChTrans1D3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72651" y="0"/>
              </a:moveTo>
              <a:lnTo>
                <a:pt x="72651" y="632003"/>
              </a:lnTo>
              <a:lnTo>
                <a:pt x="45720" y="632003"/>
              </a:lnTo>
              <a:lnTo>
                <a:pt x="45720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06E4B2D-34A3-4748-96F4-B3487C13F552}" type="pres">
      <dgm:prSet presAssocID="{E1BBAE59-604B-44F9-9C05-C6CD0FBA7C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79D3A6-7537-4BE8-A63F-ED365BBEDD44}" type="pres">
      <dgm:prSet presAssocID="{E1BBAE59-604B-44F9-9C05-C6CD0FBA7CC8}" presName="rootComposite" presStyleCnt="0"/>
      <dgm:spPr/>
      <dgm:t>
        <a:bodyPr/>
        <a:lstStyle/>
        <a:p>
          <a:endParaRPr lang="en-US"/>
        </a:p>
      </dgm:t>
    </dgm:pt>
    <dgm:pt modelId="{FAAD3847-41CE-4E57-B78C-B65B64424C1C}" type="pres">
      <dgm:prSet presAssocID="{E1BBAE59-604B-44F9-9C05-C6CD0FBA7CC8}" presName="rootText" presStyleLbl="node3" presStyleIdx="2" presStyleCnt="5" custScaleY="1156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2AB35E-21EC-4726-B988-4C3C4CE248D4}" type="pres">
      <dgm:prSet presAssocID="{E1BBAE59-604B-44F9-9C05-C6CD0FBA7CC8}" presName="rootConnector" presStyleLbl="node3" presStyleIdx="2" presStyleCnt="5"/>
      <dgm:spPr/>
      <dgm:t>
        <a:bodyPr/>
        <a:lstStyle/>
        <a:p>
          <a:endParaRPr lang="en-US"/>
        </a:p>
      </dgm:t>
    </dgm:pt>
    <dgm:pt modelId="{12311206-3DA7-4A87-AE56-CFE0CE868B4B}" type="pres">
      <dgm:prSet presAssocID="{E1BBAE59-604B-44F9-9C05-C6CD0FBA7CC8}" presName="hierChild4" presStyleCnt="0"/>
      <dgm:spPr/>
      <dgm:t>
        <a:bodyPr/>
        <a:lstStyle/>
        <a:p>
          <a:endParaRPr lang="en-US"/>
        </a:p>
      </dgm:t>
    </dgm:pt>
    <dgm:pt modelId="{F679FD34-C4A0-403F-ABFA-C47A8BD3E36F}" type="pres">
      <dgm:prSet presAssocID="{C5F451E9-2EA6-41D1-B110-F69B21D979D3}" presName="Name37" presStyleLbl="parChTrans1D4" presStyleIdx="8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1037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E2A5682-5A1A-4855-AADA-27E0F0B4C4C6}" type="pres">
      <dgm:prSet presAssocID="{94821165-BEA8-4C1F-A9E0-8B531136C4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56F56E-45E6-4C40-AA4A-E27C14D2884D}" type="pres">
      <dgm:prSet presAssocID="{94821165-BEA8-4C1F-A9E0-8B531136C4DC}" presName="rootComposite" presStyleCnt="0"/>
      <dgm:spPr/>
      <dgm:t>
        <a:bodyPr/>
        <a:lstStyle/>
        <a:p>
          <a:endParaRPr lang="en-US"/>
        </a:p>
      </dgm:t>
    </dgm:pt>
    <dgm:pt modelId="{DCAEA3EA-85A9-42E1-B27A-2B0FBE67D20A}" type="pres">
      <dgm:prSet presAssocID="{94821165-BEA8-4C1F-A9E0-8B531136C4DC}" presName="rootText" presStyleLbl="node4" presStyleIdx="8" presStyleCnt="20" custLinFactNeighborX="-16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E234D9-9FC2-4D8F-BD60-9F9C9AF5E35D}" type="pres">
      <dgm:prSet presAssocID="{94821165-BEA8-4C1F-A9E0-8B531136C4DC}" presName="rootConnector" presStyleLbl="node4" presStyleIdx="8" presStyleCnt="20"/>
      <dgm:spPr/>
      <dgm:t>
        <a:bodyPr/>
        <a:lstStyle/>
        <a:p>
          <a:endParaRPr lang="en-US"/>
        </a:p>
      </dgm:t>
    </dgm:pt>
    <dgm:pt modelId="{C7F17B22-1A05-4AB3-8836-491C5455A9B8}" type="pres">
      <dgm:prSet presAssocID="{94821165-BEA8-4C1F-A9E0-8B531136C4DC}" presName="hierChild4" presStyleCnt="0"/>
      <dgm:spPr/>
      <dgm:t>
        <a:bodyPr/>
        <a:lstStyle/>
        <a:p>
          <a:endParaRPr lang="en-US"/>
        </a:p>
      </dgm:t>
    </dgm:pt>
    <dgm:pt modelId="{8E35C9F0-27D1-4A52-8904-88F0BA157067}" type="pres">
      <dgm:prSet presAssocID="{94821165-BEA8-4C1F-A9E0-8B531136C4DC}" presName="hierChild5" presStyleCnt="0"/>
      <dgm:spPr/>
      <dgm:t>
        <a:bodyPr/>
        <a:lstStyle/>
        <a:p>
          <a:endParaRPr lang="en-US"/>
        </a:p>
      </dgm:t>
    </dgm:pt>
    <dgm:pt modelId="{EA348623-FBDF-4C04-A5A0-F17C95FA59ED}" type="pres">
      <dgm:prSet presAssocID="{1C96929F-AB00-4BC4-A266-1B7F005009A4}" presName="Name37" presStyleLbl="parChTrans1D4" presStyleIdx="9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B6DC98-E7B0-46F5-B59B-C0694A81453E}" type="pres">
      <dgm:prSet presAssocID="{747BCE1A-2B34-4ED9-AFFB-4B080DDC48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BD5B17-2561-4BFF-B501-0BB1D7557B40}" type="pres">
      <dgm:prSet presAssocID="{747BCE1A-2B34-4ED9-AFFB-4B080DDC48B0}" presName="rootComposite" presStyleCnt="0"/>
      <dgm:spPr/>
      <dgm:t>
        <a:bodyPr/>
        <a:lstStyle/>
        <a:p>
          <a:endParaRPr lang="en-US"/>
        </a:p>
      </dgm:t>
    </dgm:pt>
    <dgm:pt modelId="{8CC50868-E350-41D6-AA1A-F55978D35DA6}" type="pres">
      <dgm:prSet presAssocID="{747BCE1A-2B34-4ED9-AFFB-4B080DDC48B0}" presName="rootText" presStyleLbl="node4" presStyleIdx="9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B02A71-2387-4506-AB5C-9F6DD1D9B87E}" type="pres">
      <dgm:prSet presAssocID="{747BCE1A-2B34-4ED9-AFFB-4B080DDC48B0}" presName="rootConnector" presStyleLbl="node4" presStyleIdx="9" presStyleCnt="20"/>
      <dgm:spPr/>
      <dgm:t>
        <a:bodyPr/>
        <a:lstStyle/>
        <a:p>
          <a:endParaRPr lang="en-US"/>
        </a:p>
      </dgm:t>
    </dgm:pt>
    <dgm:pt modelId="{A443B689-E17C-488B-A4D6-7EBBB298A296}" type="pres">
      <dgm:prSet presAssocID="{747BCE1A-2B34-4ED9-AFFB-4B080DDC48B0}" presName="hierChild4" presStyleCnt="0"/>
      <dgm:spPr/>
      <dgm:t>
        <a:bodyPr/>
        <a:lstStyle/>
        <a:p>
          <a:endParaRPr lang="en-US"/>
        </a:p>
      </dgm:t>
    </dgm:pt>
    <dgm:pt modelId="{4690EDBC-8EC7-4E46-941D-DDE38D077645}" type="pres">
      <dgm:prSet presAssocID="{747BCE1A-2B34-4ED9-AFFB-4B080DDC48B0}" presName="hierChild5" presStyleCnt="0"/>
      <dgm:spPr/>
      <dgm:t>
        <a:bodyPr/>
        <a:lstStyle/>
        <a:p>
          <a:endParaRPr lang="en-US"/>
        </a:p>
      </dgm:t>
    </dgm:pt>
    <dgm:pt modelId="{EDFBCCB5-B29F-40AA-AE6E-F2F90852D59A}" type="pres">
      <dgm:prSet presAssocID="{D9A407C3-68E8-4EE1-A85A-B529449B4397}" presName="Name37" presStyleLbl="parChTrans1D4" presStyleIdx="10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ECDCF83-1E1D-414B-A0E2-1EF53F801F09}" type="pres">
      <dgm:prSet presAssocID="{247AAE22-5224-4608-8C9E-A7607059F7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609DAB0-ED39-4E73-B863-CA7C84079DB4}" type="pres">
      <dgm:prSet presAssocID="{247AAE22-5224-4608-8C9E-A7607059F71C}" presName="rootComposite" presStyleCnt="0"/>
      <dgm:spPr/>
      <dgm:t>
        <a:bodyPr/>
        <a:lstStyle/>
        <a:p>
          <a:endParaRPr lang="en-US"/>
        </a:p>
      </dgm:t>
    </dgm:pt>
    <dgm:pt modelId="{650454DF-3FC0-4927-BDEC-F44AE7CD653D}" type="pres">
      <dgm:prSet presAssocID="{247AAE22-5224-4608-8C9E-A7607059F71C}" presName="rootText" presStyleLbl="node4" presStyleIdx="10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81FE56-79D0-48B8-8326-DFFF0A9729EE}" type="pres">
      <dgm:prSet presAssocID="{247AAE22-5224-4608-8C9E-A7607059F71C}" presName="rootConnector" presStyleLbl="node4" presStyleIdx="10" presStyleCnt="20"/>
      <dgm:spPr/>
      <dgm:t>
        <a:bodyPr/>
        <a:lstStyle/>
        <a:p>
          <a:endParaRPr lang="en-US"/>
        </a:p>
      </dgm:t>
    </dgm:pt>
    <dgm:pt modelId="{543DD32E-F56F-4E15-90C5-40216F354786}" type="pres">
      <dgm:prSet presAssocID="{247AAE22-5224-4608-8C9E-A7607059F71C}" presName="hierChild4" presStyleCnt="0"/>
      <dgm:spPr/>
      <dgm:t>
        <a:bodyPr/>
        <a:lstStyle/>
        <a:p>
          <a:endParaRPr lang="en-US"/>
        </a:p>
      </dgm:t>
    </dgm:pt>
    <dgm:pt modelId="{BB40642F-B6FF-440D-B7F7-CF71AA32BFB7}" type="pres">
      <dgm:prSet presAssocID="{247AAE22-5224-4608-8C9E-A7607059F71C}" presName="hierChild5" presStyleCnt="0"/>
      <dgm:spPr/>
      <dgm:t>
        <a:bodyPr/>
        <a:lstStyle/>
        <a:p>
          <a:endParaRPr lang="en-US"/>
        </a:p>
      </dgm:t>
    </dgm:pt>
    <dgm:pt modelId="{42074B9E-0613-4B87-BF6B-4992C6DC58AA}" type="pres">
      <dgm:prSet presAssocID="{5DD9F090-A2AA-4B67-9E47-602B29361724}" presName="Name37" presStyleLbl="parChTrans1D4" presStyleIdx="11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745FA73-1FA9-4458-8C07-2DF605D5AC4B}" type="pres">
      <dgm:prSet presAssocID="{454288B0-46B9-4BEE-87FE-6B2C8E2480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15D96E-9602-4C31-B0A6-E181A2B0951B}" type="pres">
      <dgm:prSet presAssocID="{454288B0-46B9-4BEE-87FE-6B2C8E2480E3}" presName="rootComposite" presStyleCnt="0"/>
      <dgm:spPr/>
      <dgm:t>
        <a:bodyPr/>
        <a:lstStyle/>
        <a:p>
          <a:endParaRPr lang="en-US"/>
        </a:p>
      </dgm:t>
    </dgm:pt>
    <dgm:pt modelId="{DDDB037D-CD3A-4FA4-9B82-FCCFA5734F65}" type="pres">
      <dgm:prSet presAssocID="{454288B0-46B9-4BEE-87FE-6B2C8E2480E3}" presName="rootText" presStyleLbl="node4" presStyleIdx="11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B727F0-7209-46C3-80C2-23B07DA05923}" type="pres">
      <dgm:prSet presAssocID="{454288B0-46B9-4BEE-87FE-6B2C8E2480E3}" presName="rootConnector" presStyleLbl="node4" presStyleIdx="11" presStyleCnt="20"/>
      <dgm:spPr/>
      <dgm:t>
        <a:bodyPr/>
        <a:lstStyle/>
        <a:p>
          <a:endParaRPr lang="en-US"/>
        </a:p>
      </dgm:t>
    </dgm:pt>
    <dgm:pt modelId="{EB40A492-51B3-4A36-8594-1E780AA25D7B}" type="pres">
      <dgm:prSet presAssocID="{454288B0-46B9-4BEE-87FE-6B2C8E2480E3}" presName="hierChild4" presStyleCnt="0"/>
      <dgm:spPr/>
      <dgm:t>
        <a:bodyPr/>
        <a:lstStyle/>
        <a:p>
          <a:endParaRPr lang="en-US"/>
        </a:p>
      </dgm:t>
    </dgm:pt>
    <dgm:pt modelId="{FA732A85-37C7-4BF4-B362-DCBA8A64FBA3}" type="pres">
      <dgm:prSet presAssocID="{454288B0-46B9-4BEE-87FE-6B2C8E2480E3}" presName="hierChild5" presStyleCnt="0"/>
      <dgm:spPr/>
      <dgm:t>
        <a:bodyPr/>
        <a:lstStyle/>
        <a:p>
          <a:endParaRPr lang="en-US"/>
        </a:p>
      </dgm:t>
    </dgm:pt>
    <dgm:pt modelId="{F71BC971-A60A-43B4-B21B-2CC113DD0646}" type="pres">
      <dgm:prSet presAssocID="{E1BBAE59-604B-44F9-9C05-C6CD0FBA7CC8}" presName="hierChild5" presStyleCnt="0"/>
      <dgm:spPr/>
      <dgm:t>
        <a:bodyPr/>
        <a:lstStyle/>
        <a:p>
          <a:endParaRPr lang="en-US"/>
        </a:p>
      </dgm:t>
    </dgm:pt>
    <dgm:pt modelId="{DC7C9AB4-1341-419E-BE5E-221A72736206}" type="pres">
      <dgm:prSet presAssocID="{744A8FE5-8680-43F0-948E-409EBD09A930}" presName="Name37" presStyleLbl="parChTrans1D3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003"/>
              </a:lnTo>
              <a:lnTo>
                <a:pt x="474527" y="632003"/>
              </a:lnTo>
              <a:lnTo>
                <a:pt x="474527" y="67551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6AA9CF6-5ABD-4570-93E3-49D9AF803914}" type="pres">
      <dgm:prSet presAssocID="{4B7F313D-2196-4DD6-83E8-812E6C6B71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5F2D92-E4D6-41A2-9411-C046861F8135}" type="pres">
      <dgm:prSet presAssocID="{4B7F313D-2196-4DD6-83E8-812E6C6B71C4}" presName="rootComposite" presStyleCnt="0"/>
      <dgm:spPr/>
      <dgm:t>
        <a:bodyPr/>
        <a:lstStyle/>
        <a:p>
          <a:endParaRPr lang="en-US"/>
        </a:p>
      </dgm:t>
    </dgm:pt>
    <dgm:pt modelId="{3BAECCAD-EA56-4091-97B2-1E6BEDC466A5}" type="pres">
      <dgm:prSet presAssocID="{4B7F313D-2196-4DD6-83E8-812E6C6B71C4}" presName="rootText" presStyleLbl="node3" presStyleIdx="3" presStyleCnt="5" custScaleY="11346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DEAAC4-0899-4528-B02F-5F6306BBB323}" type="pres">
      <dgm:prSet presAssocID="{4B7F313D-2196-4DD6-83E8-812E6C6B71C4}" presName="rootConnector" presStyleLbl="node3" presStyleIdx="3" presStyleCnt="5"/>
      <dgm:spPr/>
      <dgm:t>
        <a:bodyPr/>
        <a:lstStyle/>
        <a:p>
          <a:endParaRPr lang="en-US"/>
        </a:p>
      </dgm:t>
    </dgm:pt>
    <dgm:pt modelId="{4F0A2884-0346-4E76-9DBD-4B7D51D162CD}" type="pres">
      <dgm:prSet presAssocID="{4B7F313D-2196-4DD6-83E8-812E6C6B71C4}" presName="hierChild4" presStyleCnt="0"/>
      <dgm:spPr/>
      <dgm:t>
        <a:bodyPr/>
        <a:lstStyle/>
        <a:p>
          <a:endParaRPr lang="en-US"/>
        </a:p>
      </dgm:t>
    </dgm:pt>
    <dgm:pt modelId="{9D27BBA8-84CA-44DC-8BC7-86558C66364E}" type="pres">
      <dgm:prSet presAssocID="{AC3AAC09-416B-49D7-A27B-56F0D2F287AE}" presName="Name37" presStyleLbl="parChTrans1D4" presStyleIdx="12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107884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5D89AD3-EC10-4D6E-9D5C-48DA015B6048}" type="pres">
      <dgm:prSet presAssocID="{58828B88-E6D7-4439-9499-F91B8A846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315D4B-0C12-472E-BAA2-1396C8323D74}" type="pres">
      <dgm:prSet presAssocID="{58828B88-E6D7-4439-9499-F91B8A846285}" presName="rootComposite" presStyleCnt="0"/>
      <dgm:spPr/>
      <dgm:t>
        <a:bodyPr/>
        <a:lstStyle/>
        <a:p>
          <a:endParaRPr lang="en-US"/>
        </a:p>
      </dgm:t>
    </dgm:pt>
    <dgm:pt modelId="{69290F86-475F-4780-8D19-9ACB89C34EFF}" type="pres">
      <dgm:prSet presAssocID="{58828B88-E6D7-4439-9499-F91B8A846285}" presName="rootText" presStyleLbl="node4" presStyleIdx="12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01E337-9260-41ED-86A6-17689E1FA1FF}" type="pres">
      <dgm:prSet presAssocID="{58828B88-E6D7-4439-9499-F91B8A846285}" presName="rootConnector" presStyleLbl="node4" presStyleIdx="12" presStyleCnt="20"/>
      <dgm:spPr/>
      <dgm:t>
        <a:bodyPr/>
        <a:lstStyle/>
        <a:p>
          <a:endParaRPr lang="en-US"/>
        </a:p>
      </dgm:t>
    </dgm:pt>
    <dgm:pt modelId="{5C64541A-1122-4629-936B-95210F22F6F5}" type="pres">
      <dgm:prSet presAssocID="{58828B88-E6D7-4439-9499-F91B8A846285}" presName="hierChild4" presStyleCnt="0"/>
      <dgm:spPr/>
      <dgm:t>
        <a:bodyPr/>
        <a:lstStyle/>
        <a:p>
          <a:endParaRPr lang="en-US"/>
        </a:p>
      </dgm:t>
    </dgm:pt>
    <dgm:pt modelId="{9DCB0CA6-EE5B-4DA8-BFF7-7BDCFAEF401A}" type="pres">
      <dgm:prSet presAssocID="{58828B88-E6D7-4439-9499-F91B8A846285}" presName="hierChild5" presStyleCnt="0"/>
      <dgm:spPr/>
      <dgm:t>
        <a:bodyPr/>
        <a:lstStyle/>
        <a:p>
          <a:endParaRPr lang="en-US"/>
        </a:p>
      </dgm:t>
    </dgm:pt>
    <dgm:pt modelId="{818B50DE-4992-4AF3-ACB4-4027E2EAEC14}" type="pres">
      <dgm:prSet presAssocID="{BCEBB3FF-25EF-4AE6-B305-9C34C1C6DD8D}" presName="Name37" presStyleLbl="parChTrans1D4" presStyleIdx="13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881"/>
              </a:lnTo>
              <a:lnTo>
                <a:pt x="107884" y="48488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201F19D-428F-4A1F-BCE5-B45087CDA2CB}" type="pres">
      <dgm:prSet presAssocID="{9A1B424F-88FC-4720-9F17-D42DB4DFFD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EC4B37-0507-48AA-B58A-600A5B226434}" type="pres">
      <dgm:prSet presAssocID="{9A1B424F-88FC-4720-9F17-D42DB4DFFD4F}" presName="rootComposite" presStyleCnt="0"/>
      <dgm:spPr/>
      <dgm:t>
        <a:bodyPr/>
        <a:lstStyle/>
        <a:p>
          <a:endParaRPr lang="en-US"/>
        </a:p>
      </dgm:t>
    </dgm:pt>
    <dgm:pt modelId="{E199F5DA-AB6A-4FA3-A88B-A93E1A625945}" type="pres">
      <dgm:prSet presAssocID="{9A1B424F-88FC-4720-9F17-D42DB4DFFD4F}" presName="rootText" presStyleLbl="node4" presStyleIdx="13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440CE0-4B38-410A-9E34-B062C16E856E}" type="pres">
      <dgm:prSet presAssocID="{9A1B424F-88FC-4720-9F17-D42DB4DFFD4F}" presName="rootConnector" presStyleLbl="node4" presStyleIdx="13" presStyleCnt="20"/>
      <dgm:spPr/>
      <dgm:t>
        <a:bodyPr/>
        <a:lstStyle/>
        <a:p>
          <a:endParaRPr lang="en-US"/>
        </a:p>
      </dgm:t>
    </dgm:pt>
    <dgm:pt modelId="{FF385374-2886-47F8-850E-473C59E64588}" type="pres">
      <dgm:prSet presAssocID="{9A1B424F-88FC-4720-9F17-D42DB4DFFD4F}" presName="hierChild4" presStyleCnt="0"/>
      <dgm:spPr/>
      <dgm:t>
        <a:bodyPr/>
        <a:lstStyle/>
        <a:p>
          <a:endParaRPr lang="en-US"/>
        </a:p>
      </dgm:t>
    </dgm:pt>
    <dgm:pt modelId="{771F1394-FB6C-4AD9-AAAF-3A3E57AE02E5}" type="pres">
      <dgm:prSet presAssocID="{9A1B424F-88FC-4720-9F17-D42DB4DFFD4F}" presName="hierChild5" presStyleCnt="0"/>
      <dgm:spPr/>
      <dgm:t>
        <a:bodyPr/>
        <a:lstStyle/>
        <a:p>
          <a:endParaRPr lang="en-US"/>
        </a:p>
      </dgm:t>
    </dgm:pt>
    <dgm:pt modelId="{424633FF-6786-4584-ADBB-4FB233860A29}" type="pres">
      <dgm:prSet presAssocID="{6DC76DD4-FC25-4DE5-A848-3A2F516B94CD}" presName="Name37" presStyleLbl="parChTrans1D4" presStyleIdx="14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126"/>
              </a:lnTo>
              <a:lnTo>
                <a:pt x="107884" y="7791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C33C703-8636-475F-B50F-06F45D453725}" type="pres">
      <dgm:prSet presAssocID="{8E4FE55B-570F-4941-8D79-642CD1708C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F86900-5628-493C-BD65-48A5F0B16AF8}" type="pres">
      <dgm:prSet presAssocID="{8E4FE55B-570F-4941-8D79-642CD1708C15}" presName="rootComposite" presStyleCnt="0"/>
      <dgm:spPr/>
      <dgm:t>
        <a:bodyPr/>
        <a:lstStyle/>
        <a:p>
          <a:endParaRPr lang="en-US"/>
        </a:p>
      </dgm:t>
    </dgm:pt>
    <dgm:pt modelId="{A7F2BE75-F2A9-4EF3-9245-A6B311678FCB}" type="pres">
      <dgm:prSet presAssocID="{8E4FE55B-570F-4941-8D79-642CD1708C15}" presName="rootText" presStyleLbl="node4" presStyleIdx="14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B87478C-FEA6-4D74-9623-01114B924078}" type="pres">
      <dgm:prSet presAssocID="{8E4FE55B-570F-4941-8D79-642CD1708C15}" presName="rootConnector" presStyleLbl="node4" presStyleIdx="14" presStyleCnt="20"/>
      <dgm:spPr/>
      <dgm:t>
        <a:bodyPr/>
        <a:lstStyle/>
        <a:p>
          <a:endParaRPr lang="en-US"/>
        </a:p>
      </dgm:t>
    </dgm:pt>
    <dgm:pt modelId="{D669F107-7BB1-40A0-B049-D8022DE1FF3B}" type="pres">
      <dgm:prSet presAssocID="{8E4FE55B-570F-4941-8D79-642CD1708C15}" presName="hierChild4" presStyleCnt="0"/>
      <dgm:spPr/>
      <dgm:t>
        <a:bodyPr/>
        <a:lstStyle/>
        <a:p>
          <a:endParaRPr lang="en-US"/>
        </a:p>
      </dgm:t>
    </dgm:pt>
    <dgm:pt modelId="{644AC0E3-1D21-488B-B5B6-1B4ABE83E0B1}" type="pres">
      <dgm:prSet presAssocID="{8E4FE55B-570F-4941-8D79-642CD1708C15}" presName="hierChild5" presStyleCnt="0"/>
      <dgm:spPr/>
      <dgm:t>
        <a:bodyPr/>
        <a:lstStyle/>
        <a:p>
          <a:endParaRPr lang="en-US"/>
        </a:p>
      </dgm:t>
    </dgm:pt>
    <dgm:pt modelId="{F7063149-D5E8-4B25-B141-86246FBCCDE6}" type="pres">
      <dgm:prSet presAssocID="{DB0C861D-0866-452F-AB3D-A3AF94D4B772}" presName="Name37" presStyleLbl="parChTrans1D4" presStyleIdx="15" presStyleCnt="2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370"/>
              </a:lnTo>
              <a:lnTo>
                <a:pt x="107884" y="10733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FA784E7-53B6-40D8-AEA8-FE5ADC68EEC8}" type="pres">
      <dgm:prSet presAssocID="{7836C9AB-499E-472F-88F8-AFDE76B980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6DA5EC-9100-40CB-BF51-81DFF6EFDB18}" type="pres">
      <dgm:prSet presAssocID="{7836C9AB-499E-472F-88F8-AFDE76B98034}" presName="rootComposite" presStyleCnt="0"/>
      <dgm:spPr/>
      <dgm:t>
        <a:bodyPr/>
        <a:lstStyle/>
        <a:p>
          <a:endParaRPr lang="en-US"/>
        </a:p>
      </dgm:t>
    </dgm:pt>
    <dgm:pt modelId="{C3A9A86A-A266-44F2-8451-752AE208B1FA}" type="pres">
      <dgm:prSet presAssocID="{7836C9AB-499E-472F-88F8-AFDE76B98034}" presName="rootText" presStyleLbl="node4" presStyleIdx="15" presStyleCnt="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7D5F50-6A50-443E-970D-E80C9ED10DA8}" type="pres">
      <dgm:prSet presAssocID="{7836C9AB-499E-472F-88F8-AFDE76B98034}" presName="rootConnector" presStyleLbl="node4" presStyleIdx="15" presStyleCnt="20"/>
      <dgm:spPr/>
      <dgm:t>
        <a:bodyPr/>
        <a:lstStyle/>
        <a:p>
          <a:endParaRPr lang="en-US"/>
        </a:p>
      </dgm:t>
    </dgm:pt>
    <dgm:pt modelId="{82F655B2-8204-4680-8DB8-1C95ADA3FBCE}" type="pres">
      <dgm:prSet presAssocID="{7836C9AB-499E-472F-88F8-AFDE76B98034}" presName="hierChild4" presStyleCnt="0"/>
      <dgm:spPr/>
      <dgm:t>
        <a:bodyPr/>
        <a:lstStyle/>
        <a:p>
          <a:endParaRPr lang="en-US"/>
        </a:p>
      </dgm:t>
    </dgm:pt>
    <dgm:pt modelId="{60D1E52E-DBA0-41BC-9804-F983EBB1F4C8}" type="pres">
      <dgm:prSet presAssocID="{7836C9AB-499E-472F-88F8-AFDE76B98034}" presName="hierChild5" presStyleCnt="0"/>
      <dgm:spPr/>
      <dgm:t>
        <a:bodyPr/>
        <a:lstStyle/>
        <a:p>
          <a:endParaRPr lang="en-US"/>
        </a:p>
      </dgm:t>
    </dgm:pt>
    <dgm:pt modelId="{F3AF0B38-1A1B-4C53-9E3B-7F8F6D06EE8B}" type="pres">
      <dgm:prSet presAssocID="{4B7F313D-2196-4DD6-83E8-812E6C6B71C4}" presName="hierChild5" presStyleCnt="0"/>
      <dgm:spPr/>
      <dgm:t>
        <a:bodyPr/>
        <a:lstStyle/>
        <a:p>
          <a:endParaRPr lang="en-US"/>
        </a:p>
      </dgm:t>
    </dgm:pt>
    <dgm:pt modelId="{D7E7923A-B567-4CFD-A756-882157940073}" type="pres">
      <dgm:prSet presAssocID="{97B24E63-2619-44FB-A4D8-49A57F970CAC}" presName="Name37" presStyleLbl="parChTrans1D3" presStyleIdx="4" presStyleCnt="7"/>
      <dgm:spPr/>
      <dgm:t>
        <a:bodyPr/>
        <a:lstStyle/>
        <a:p>
          <a:endParaRPr lang="en-US"/>
        </a:p>
      </dgm:t>
    </dgm:pt>
    <dgm:pt modelId="{45F839DE-B4D6-4E31-8658-6304DCEEE76A}" type="pres">
      <dgm:prSet presAssocID="{E9D798B6-76D1-49FF-AD50-43AF0C1F1703}" presName="hierRoot2" presStyleCnt="0">
        <dgm:presLayoutVars>
          <dgm:hierBranch val="init"/>
        </dgm:presLayoutVars>
      </dgm:prSet>
      <dgm:spPr/>
    </dgm:pt>
    <dgm:pt modelId="{9204E6C0-7272-47F0-A1D0-A968AC5CF348}" type="pres">
      <dgm:prSet presAssocID="{E9D798B6-76D1-49FF-AD50-43AF0C1F1703}" presName="rootComposite" presStyleCnt="0"/>
      <dgm:spPr/>
    </dgm:pt>
    <dgm:pt modelId="{17315568-E5AB-4C59-89B8-9E7871963C3A}" type="pres">
      <dgm:prSet presAssocID="{E9D798B6-76D1-49FF-AD50-43AF0C1F1703}" presName="rootText" presStyleLbl="node3" presStyleIdx="4" presStyleCnt="5" custScaleY="1248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480E5-1477-419F-91E8-5837014600BE}" type="pres">
      <dgm:prSet presAssocID="{E9D798B6-76D1-49FF-AD50-43AF0C1F1703}" presName="rootConnector" presStyleLbl="node3" presStyleIdx="4" presStyleCnt="5"/>
      <dgm:spPr/>
      <dgm:t>
        <a:bodyPr/>
        <a:lstStyle/>
        <a:p>
          <a:endParaRPr lang="en-US"/>
        </a:p>
      </dgm:t>
    </dgm:pt>
    <dgm:pt modelId="{9AD65D7C-8773-4603-8C2E-16AA3EB4D421}" type="pres">
      <dgm:prSet presAssocID="{E9D798B6-76D1-49FF-AD50-43AF0C1F1703}" presName="hierChild4" presStyleCnt="0"/>
      <dgm:spPr/>
    </dgm:pt>
    <dgm:pt modelId="{6E163442-7C6D-404B-AA19-7F7A3B695F6C}" type="pres">
      <dgm:prSet presAssocID="{9EA8A859-0DE4-4023-9759-9CEFBAA03277}" presName="Name37" presStyleLbl="parChTrans1D4" presStyleIdx="16" presStyleCnt="20"/>
      <dgm:spPr/>
      <dgm:t>
        <a:bodyPr/>
        <a:lstStyle/>
        <a:p>
          <a:endParaRPr lang="en-US"/>
        </a:p>
      </dgm:t>
    </dgm:pt>
    <dgm:pt modelId="{A613314F-3520-4E10-9A54-C362D60201D4}" type="pres">
      <dgm:prSet presAssocID="{DB484558-3E91-4EC8-ACCB-C3EAB48FB7C1}" presName="hierRoot2" presStyleCnt="0">
        <dgm:presLayoutVars>
          <dgm:hierBranch val="init"/>
        </dgm:presLayoutVars>
      </dgm:prSet>
      <dgm:spPr/>
    </dgm:pt>
    <dgm:pt modelId="{6E69C4CB-F955-4C8B-88CE-25CF88F7AF63}" type="pres">
      <dgm:prSet presAssocID="{DB484558-3E91-4EC8-ACCB-C3EAB48FB7C1}" presName="rootComposite" presStyleCnt="0"/>
      <dgm:spPr/>
    </dgm:pt>
    <dgm:pt modelId="{F28A1D5E-0BEA-4D73-997D-840290D96A11}" type="pres">
      <dgm:prSet presAssocID="{DB484558-3E91-4EC8-ACCB-C3EAB48FB7C1}" presName="rootText" presStyleLbl="node4" presStyleIdx="16" presStyleCnt="20" custScaleY="138560" custLinFactNeighborX="1835" custLinFactNeighborY="-1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81187-48FE-4F1C-81EF-F5D23449B9C0}" type="pres">
      <dgm:prSet presAssocID="{DB484558-3E91-4EC8-ACCB-C3EAB48FB7C1}" presName="rootConnector" presStyleLbl="node4" presStyleIdx="16" presStyleCnt="20"/>
      <dgm:spPr/>
      <dgm:t>
        <a:bodyPr/>
        <a:lstStyle/>
        <a:p>
          <a:endParaRPr lang="en-US"/>
        </a:p>
      </dgm:t>
    </dgm:pt>
    <dgm:pt modelId="{C99C07B4-5D02-4FEC-87B1-759E766F3F42}" type="pres">
      <dgm:prSet presAssocID="{DB484558-3E91-4EC8-ACCB-C3EAB48FB7C1}" presName="hierChild4" presStyleCnt="0"/>
      <dgm:spPr/>
    </dgm:pt>
    <dgm:pt modelId="{C645DD01-3BC4-48D7-90C7-743095BD4C70}" type="pres">
      <dgm:prSet presAssocID="{DB484558-3E91-4EC8-ACCB-C3EAB48FB7C1}" presName="hierChild5" presStyleCnt="0"/>
      <dgm:spPr/>
    </dgm:pt>
    <dgm:pt modelId="{558BF6F3-D8F4-4E06-922A-148FC9BB7F71}" type="pres">
      <dgm:prSet presAssocID="{BCE109CA-86D2-44B2-9167-D1087C00BD09}" presName="Name37" presStyleLbl="parChTrans1D4" presStyleIdx="17" presStyleCnt="20"/>
      <dgm:spPr/>
      <dgm:t>
        <a:bodyPr/>
        <a:lstStyle/>
        <a:p>
          <a:endParaRPr lang="en-US"/>
        </a:p>
      </dgm:t>
    </dgm:pt>
    <dgm:pt modelId="{296C4FA0-3EE6-4858-8F98-0BDF1119F400}" type="pres">
      <dgm:prSet presAssocID="{FFD5B1AD-EA94-4E68-9380-2D4E16F01575}" presName="hierRoot2" presStyleCnt="0">
        <dgm:presLayoutVars>
          <dgm:hierBranch val="init"/>
        </dgm:presLayoutVars>
      </dgm:prSet>
      <dgm:spPr/>
    </dgm:pt>
    <dgm:pt modelId="{DCD32000-4E36-4C42-9737-0896DFE6D7B0}" type="pres">
      <dgm:prSet presAssocID="{FFD5B1AD-EA94-4E68-9380-2D4E16F01575}" presName="rootComposite" presStyleCnt="0"/>
      <dgm:spPr/>
    </dgm:pt>
    <dgm:pt modelId="{6B4B3A0C-D336-4A1D-94B9-6B88D9960592}" type="pres">
      <dgm:prSet presAssocID="{FFD5B1AD-EA94-4E68-9380-2D4E16F01575}" presName="rootText" presStyleLbl="node4" presStyleIdx="17" presStyleCnt="20" custScaleY="147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6FD50-B96F-4146-BF84-C80FE562EEAA}" type="pres">
      <dgm:prSet presAssocID="{FFD5B1AD-EA94-4E68-9380-2D4E16F01575}" presName="rootConnector" presStyleLbl="node4" presStyleIdx="17" presStyleCnt="20"/>
      <dgm:spPr/>
      <dgm:t>
        <a:bodyPr/>
        <a:lstStyle/>
        <a:p>
          <a:endParaRPr lang="en-US"/>
        </a:p>
      </dgm:t>
    </dgm:pt>
    <dgm:pt modelId="{EB952859-3C54-46A4-9BFD-78EADE0440C6}" type="pres">
      <dgm:prSet presAssocID="{FFD5B1AD-EA94-4E68-9380-2D4E16F01575}" presName="hierChild4" presStyleCnt="0"/>
      <dgm:spPr/>
    </dgm:pt>
    <dgm:pt modelId="{306049A7-6BDB-45C3-B55E-736E63BF779B}" type="pres">
      <dgm:prSet presAssocID="{FFD5B1AD-EA94-4E68-9380-2D4E16F01575}" presName="hierChild5" presStyleCnt="0"/>
      <dgm:spPr/>
    </dgm:pt>
    <dgm:pt modelId="{EE99BF8F-256F-4D42-8379-9B8E1F2C471A}" type="pres">
      <dgm:prSet presAssocID="{E08500EB-114A-4ACF-8BB9-75180BF827E3}" presName="Name37" presStyleLbl="parChTrans1D4" presStyleIdx="18" presStyleCnt="20"/>
      <dgm:spPr/>
      <dgm:t>
        <a:bodyPr/>
        <a:lstStyle/>
        <a:p>
          <a:endParaRPr lang="en-US"/>
        </a:p>
      </dgm:t>
    </dgm:pt>
    <dgm:pt modelId="{4F5068F5-6044-4FD8-827A-0338E4705C6A}" type="pres">
      <dgm:prSet presAssocID="{EDFF675F-494A-40E1-9E8B-FAC3976C2963}" presName="hierRoot2" presStyleCnt="0">
        <dgm:presLayoutVars>
          <dgm:hierBranch val="init"/>
        </dgm:presLayoutVars>
      </dgm:prSet>
      <dgm:spPr/>
    </dgm:pt>
    <dgm:pt modelId="{33F07447-EE8F-4A45-8878-D58B442CD804}" type="pres">
      <dgm:prSet presAssocID="{EDFF675F-494A-40E1-9E8B-FAC3976C2963}" presName="rootComposite" presStyleCnt="0"/>
      <dgm:spPr/>
    </dgm:pt>
    <dgm:pt modelId="{29371F4D-BFB7-4C80-A3D6-492A6086002A}" type="pres">
      <dgm:prSet presAssocID="{EDFF675F-494A-40E1-9E8B-FAC3976C2963}" presName="rootText" presStyleLbl="node4" presStyleIdx="18" presStyleCnt="20" custScaleY="142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E64AC-734F-4888-B2BA-8A608551BDCB}" type="pres">
      <dgm:prSet presAssocID="{EDFF675F-494A-40E1-9E8B-FAC3976C2963}" presName="rootConnector" presStyleLbl="node4" presStyleIdx="18" presStyleCnt="20"/>
      <dgm:spPr/>
      <dgm:t>
        <a:bodyPr/>
        <a:lstStyle/>
        <a:p>
          <a:endParaRPr lang="en-US"/>
        </a:p>
      </dgm:t>
    </dgm:pt>
    <dgm:pt modelId="{00C9B8A8-F8FE-467F-A067-03F42FA3D919}" type="pres">
      <dgm:prSet presAssocID="{EDFF675F-494A-40E1-9E8B-FAC3976C2963}" presName="hierChild4" presStyleCnt="0"/>
      <dgm:spPr/>
    </dgm:pt>
    <dgm:pt modelId="{E2F8A32D-5132-413B-B4BF-472CBFA54A23}" type="pres">
      <dgm:prSet presAssocID="{EDFF675F-494A-40E1-9E8B-FAC3976C2963}" presName="hierChild5" presStyleCnt="0"/>
      <dgm:spPr/>
    </dgm:pt>
    <dgm:pt modelId="{99C34836-9D6E-459E-AF86-03CAE160AF41}" type="pres">
      <dgm:prSet presAssocID="{5E1060C2-9040-4EE0-B683-172EA959A456}" presName="Name37" presStyleLbl="parChTrans1D4" presStyleIdx="19" presStyleCnt="20"/>
      <dgm:spPr/>
      <dgm:t>
        <a:bodyPr/>
        <a:lstStyle/>
        <a:p>
          <a:endParaRPr lang="en-US"/>
        </a:p>
      </dgm:t>
    </dgm:pt>
    <dgm:pt modelId="{B18B7779-1112-480E-9D18-A9A3D6701241}" type="pres">
      <dgm:prSet presAssocID="{C2E91A9E-FE44-49CD-81C2-19984E64FFB7}" presName="hierRoot2" presStyleCnt="0">
        <dgm:presLayoutVars>
          <dgm:hierBranch val="init"/>
        </dgm:presLayoutVars>
      </dgm:prSet>
      <dgm:spPr/>
    </dgm:pt>
    <dgm:pt modelId="{3B2BA66F-89A6-4F3D-AF19-E118E1CD5C20}" type="pres">
      <dgm:prSet presAssocID="{C2E91A9E-FE44-49CD-81C2-19984E64FFB7}" presName="rootComposite" presStyleCnt="0"/>
      <dgm:spPr/>
    </dgm:pt>
    <dgm:pt modelId="{AB80086F-F1A0-44BA-A409-DCC5E66889A6}" type="pres">
      <dgm:prSet presAssocID="{C2E91A9E-FE44-49CD-81C2-19984E64FFB7}" presName="rootText" presStyleLbl="node4" presStyleIdx="1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A6B5D-45AA-4D3C-B4A6-009177F8E11F}" type="pres">
      <dgm:prSet presAssocID="{C2E91A9E-FE44-49CD-81C2-19984E64FFB7}" presName="rootConnector" presStyleLbl="node4" presStyleIdx="19" presStyleCnt="20"/>
      <dgm:spPr/>
      <dgm:t>
        <a:bodyPr/>
        <a:lstStyle/>
        <a:p>
          <a:endParaRPr lang="en-US"/>
        </a:p>
      </dgm:t>
    </dgm:pt>
    <dgm:pt modelId="{F14D512B-1965-4434-BB30-55CEF79AE3F5}" type="pres">
      <dgm:prSet presAssocID="{C2E91A9E-FE44-49CD-81C2-19984E64FFB7}" presName="hierChild4" presStyleCnt="0"/>
      <dgm:spPr/>
    </dgm:pt>
    <dgm:pt modelId="{7CAA9258-D356-4030-B06B-2737C1389158}" type="pres">
      <dgm:prSet presAssocID="{C2E91A9E-FE44-49CD-81C2-19984E64FFB7}" presName="hierChild5" presStyleCnt="0"/>
      <dgm:spPr/>
    </dgm:pt>
    <dgm:pt modelId="{77CDFC29-DF71-4FC6-82DB-2CA373B9EEB6}" type="pres">
      <dgm:prSet presAssocID="{E9D798B6-76D1-49FF-AD50-43AF0C1F1703}" presName="hierChild5" presStyleCnt="0"/>
      <dgm:spPr/>
    </dgm:pt>
    <dgm:pt modelId="{B6C32B20-57F5-4A8E-9962-9D46AC2391F6}" type="pres">
      <dgm:prSet presAssocID="{6DA387F9-6476-4FB1-8188-AEA3816DB843}" presName="hierChild5" presStyleCnt="0"/>
      <dgm:spPr/>
      <dgm:t>
        <a:bodyPr/>
        <a:lstStyle/>
        <a:p>
          <a:endParaRPr lang="en-US"/>
        </a:p>
      </dgm:t>
    </dgm:pt>
    <dgm:pt modelId="{D594115F-5055-40D3-85D2-E9203005032B}" type="pres">
      <dgm:prSet presAssocID="{C2DFE053-49CC-4B12-B334-0692C48925CF}" presName="Name111" presStyleLbl="parChTrans1D3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89235" y="0"/>
              </a:moveTo>
              <a:lnTo>
                <a:pt x="89235" y="190637"/>
              </a:lnTo>
              <a:lnTo>
                <a:pt x="45720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D547AE-FE31-431E-BB9D-46523AF0D847}" type="pres">
      <dgm:prSet presAssocID="{9DEBF27A-40CB-410B-A896-FA0FEDA1CFD6}" presName="hierRoot3" presStyleCnt="0">
        <dgm:presLayoutVars>
          <dgm:hierBranch val="init"/>
        </dgm:presLayoutVars>
      </dgm:prSet>
      <dgm:spPr/>
    </dgm:pt>
    <dgm:pt modelId="{AA24A36E-E40B-4577-A1B9-75DF3C614217}" type="pres">
      <dgm:prSet presAssocID="{9DEBF27A-40CB-410B-A896-FA0FEDA1CFD6}" presName="rootComposite3" presStyleCnt="0"/>
      <dgm:spPr/>
    </dgm:pt>
    <dgm:pt modelId="{32CB027B-8648-4A75-B8C5-45D398E475D1}" type="pres">
      <dgm:prSet presAssocID="{9DEBF27A-40CB-410B-A896-FA0FEDA1CFD6}" presName="rootText3" presStyleLbl="asst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CC9BCEF-E438-4DEC-8D5A-46DC84D07A41}" type="pres">
      <dgm:prSet presAssocID="{9DEBF27A-40CB-410B-A896-FA0FEDA1CFD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A6206BC0-A44C-47A3-BF0E-AFC44DEEAEA1}" type="pres">
      <dgm:prSet presAssocID="{9DEBF27A-40CB-410B-A896-FA0FEDA1CFD6}" presName="hierChild6" presStyleCnt="0"/>
      <dgm:spPr/>
    </dgm:pt>
    <dgm:pt modelId="{06E2FA46-3151-4640-83FA-59C53C4A26A1}" type="pres">
      <dgm:prSet presAssocID="{9DEBF27A-40CB-410B-A896-FA0FEDA1CFD6}" presName="hierChild7" presStyleCnt="0"/>
      <dgm:spPr/>
    </dgm:pt>
    <dgm:pt modelId="{040BC36D-2246-46C1-8F09-EDBC2B3101C9}" type="pres">
      <dgm:prSet presAssocID="{9EC150C5-49BF-41F6-BE72-D8A4A874C6A2}" presName="Name111" presStyleLbl="parChTrans1D3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37"/>
              </a:lnTo>
              <a:lnTo>
                <a:pt x="89235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EA02CA7-6B13-4B01-9743-F245A408257D}" type="pres">
      <dgm:prSet presAssocID="{4FD6EDB9-B51F-4A81-A1C0-C18C4A8B74B9}" presName="hierRoot3" presStyleCnt="0">
        <dgm:presLayoutVars>
          <dgm:hierBranch val="init"/>
        </dgm:presLayoutVars>
      </dgm:prSet>
      <dgm:spPr/>
    </dgm:pt>
    <dgm:pt modelId="{7D9CE2E5-34E4-49D6-BBB9-6A31D7C11A73}" type="pres">
      <dgm:prSet presAssocID="{4FD6EDB9-B51F-4A81-A1C0-C18C4A8B74B9}" presName="rootComposite3" presStyleCnt="0"/>
      <dgm:spPr/>
    </dgm:pt>
    <dgm:pt modelId="{66204C78-449E-47EE-9DD5-0599FD67FA3A}" type="pres">
      <dgm:prSet presAssocID="{4FD6EDB9-B51F-4A81-A1C0-C18C4A8B74B9}" presName="rootText3" presStyleLbl="asst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A1336B-4823-4136-B2CF-98F34325E279}" type="pres">
      <dgm:prSet presAssocID="{4FD6EDB9-B51F-4A81-A1C0-C18C4A8B74B9}" presName="rootConnector3" presStyleLbl="asst2" presStyleIdx="1" presStyleCnt="2"/>
      <dgm:spPr/>
      <dgm:t>
        <a:bodyPr/>
        <a:lstStyle/>
        <a:p>
          <a:endParaRPr lang="en-US"/>
        </a:p>
      </dgm:t>
    </dgm:pt>
    <dgm:pt modelId="{DD18EFCB-31DF-438B-AF63-296F087AB221}" type="pres">
      <dgm:prSet presAssocID="{4FD6EDB9-B51F-4A81-A1C0-C18C4A8B74B9}" presName="hierChild6" presStyleCnt="0"/>
      <dgm:spPr/>
    </dgm:pt>
    <dgm:pt modelId="{9A9DA2A8-F42D-4F41-8C06-AA345A6CC1F7}" type="pres">
      <dgm:prSet presAssocID="{4FD6EDB9-B51F-4A81-A1C0-C18C4A8B74B9}" presName="hierChild7" presStyleCnt="0"/>
      <dgm:spPr/>
    </dgm:pt>
    <dgm:pt modelId="{F9B8C27D-B7F4-43A6-9DAB-157499939CD6}" type="pres">
      <dgm:prSet presAssocID="{34B8843F-A90B-4B3F-A3D8-251C081B3E5E}" presName="hierChild3" presStyleCnt="0"/>
      <dgm:spPr/>
      <dgm:t>
        <a:bodyPr/>
        <a:lstStyle/>
        <a:p>
          <a:endParaRPr lang="en-US"/>
        </a:p>
      </dgm:t>
    </dgm:pt>
    <dgm:pt modelId="{A68E10C5-87BA-443F-B560-6D993C699BC4}" type="pres">
      <dgm:prSet presAssocID="{C44F8C93-6CAB-4C0D-93FF-AE46FE15D300}" presName="Name11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89235" y="0"/>
              </a:moveTo>
              <a:lnTo>
                <a:pt x="89235" y="190637"/>
              </a:lnTo>
              <a:lnTo>
                <a:pt x="45720" y="1906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B0E344-8385-4EF0-B727-F3785F463982}" type="pres">
      <dgm:prSet presAssocID="{FCB7CEDB-464A-42A7-8AB6-C74EE7576BD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946223-4123-467D-A25C-0A98B5B8075A}" type="pres">
      <dgm:prSet presAssocID="{FCB7CEDB-464A-42A7-8AB6-C74EE7576BDA}" presName="rootComposite3" presStyleCnt="0"/>
      <dgm:spPr/>
      <dgm:t>
        <a:bodyPr/>
        <a:lstStyle/>
        <a:p>
          <a:endParaRPr lang="en-US"/>
        </a:p>
      </dgm:t>
    </dgm:pt>
    <dgm:pt modelId="{77B232EF-735E-416F-A016-91E91353845C}" type="pres">
      <dgm:prSet presAssocID="{FCB7CEDB-464A-42A7-8AB6-C74EE7576BDA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AB6169-F6B4-4310-822D-1A0E15A4088C}" type="pres">
      <dgm:prSet presAssocID="{FCB7CEDB-464A-42A7-8AB6-C74EE7576BD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693B550-9712-488B-841D-02378DB0F355}" type="pres">
      <dgm:prSet presAssocID="{FCB7CEDB-464A-42A7-8AB6-C74EE7576BDA}" presName="hierChild6" presStyleCnt="0"/>
      <dgm:spPr/>
      <dgm:t>
        <a:bodyPr/>
        <a:lstStyle/>
        <a:p>
          <a:endParaRPr lang="en-US"/>
        </a:p>
      </dgm:t>
    </dgm:pt>
    <dgm:pt modelId="{E865A206-E017-4734-BA04-A3BC12CA55AA}" type="pres">
      <dgm:prSet presAssocID="{FCB7CEDB-464A-42A7-8AB6-C74EE7576BDA}" presName="hierChild7" presStyleCnt="0"/>
      <dgm:spPr/>
      <dgm:t>
        <a:bodyPr/>
        <a:lstStyle/>
        <a:p>
          <a:endParaRPr lang="en-US"/>
        </a:p>
      </dgm:t>
    </dgm:pt>
  </dgm:ptLst>
  <dgm:cxnLst>
    <dgm:cxn modelId="{E5D94E2B-16FC-47E0-80AD-D0C205F4F4E4}" type="presOf" srcId="{FCB7CEDB-464A-42A7-8AB6-C74EE7576BDA}" destId="{77B232EF-735E-416F-A016-91E91353845C}" srcOrd="0" destOrd="0" presId="urn:microsoft.com/office/officeart/2005/8/layout/orgChart1"/>
    <dgm:cxn modelId="{6697A584-BA62-4E66-90A4-DC77E3A1ECB1}" type="presOf" srcId="{FCB7CEDB-464A-42A7-8AB6-C74EE7576BDA}" destId="{22AB6169-F6B4-4310-822D-1A0E15A4088C}" srcOrd="1" destOrd="0" presId="urn:microsoft.com/office/officeart/2005/8/layout/orgChart1"/>
    <dgm:cxn modelId="{869BD444-1D4A-4E6A-8F52-9C5438956EA1}" srcId="{5B758B5C-9D9D-458A-8E1B-DD3EC04F9242}" destId="{9B21E012-D745-4EF4-87AB-D221459D8C50}" srcOrd="1" destOrd="0" parTransId="{BE86756C-D265-42DB-8500-3FE5E97E08DA}" sibTransId="{8F7F5A53-8991-44FD-8932-303ACFBE69D1}"/>
    <dgm:cxn modelId="{C23A9D26-B00E-4DD2-B9C1-97766DE71FE3}" type="presOf" srcId="{34B8843F-A90B-4B3F-A3D8-251C081B3E5E}" destId="{82DF5E6A-15DE-436E-AC47-3C8B9A1AC1B7}" srcOrd="0" destOrd="0" presId="urn:microsoft.com/office/officeart/2005/8/layout/orgChart1"/>
    <dgm:cxn modelId="{E00D49F3-55BB-49C7-861F-708DB13D2672}" type="presOf" srcId="{FFD5B1AD-EA94-4E68-9380-2D4E16F01575}" destId="{A1A6FD50-B96F-4146-BF84-C80FE562EEAA}" srcOrd="1" destOrd="0" presId="urn:microsoft.com/office/officeart/2005/8/layout/orgChart1"/>
    <dgm:cxn modelId="{14AE5EFC-9797-4C6D-A993-B7090E8FB0A8}" srcId="{E1BBAE59-604B-44F9-9C05-C6CD0FBA7CC8}" destId="{454288B0-46B9-4BEE-87FE-6B2C8E2480E3}" srcOrd="3" destOrd="0" parTransId="{5DD9F090-A2AA-4B67-9E47-602B29361724}" sibTransId="{A3861FE9-B300-4504-B497-08D457CD80CC}"/>
    <dgm:cxn modelId="{423339FD-DB2B-4983-B1AC-A370647C6D33}" type="presOf" srcId="{A2BDF489-93E3-4438-8647-37AF7BCD3ADA}" destId="{AE885458-536B-44E9-B653-99733E5DA77D}" srcOrd="0" destOrd="0" presId="urn:microsoft.com/office/officeart/2005/8/layout/orgChart1"/>
    <dgm:cxn modelId="{ABEFBC6A-A108-45FA-AAEC-F4CBA0A67914}" srcId="{4B7F313D-2196-4DD6-83E8-812E6C6B71C4}" destId="{8E4FE55B-570F-4941-8D79-642CD1708C15}" srcOrd="2" destOrd="0" parTransId="{6DC76DD4-FC25-4DE5-A848-3A2F516B94CD}" sibTransId="{0E2B552D-936A-414F-987A-BDC8BA427659}"/>
    <dgm:cxn modelId="{410DD033-258A-40A0-B3BF-5A6FEC8A3473}" srcId="{0B84405F-FCFD-482A-A39A-F3CC97C4BDDB}" destId="{A2BDF489-93E3-4438-8647-37AF7BCD3ADA}" srcOrd="1" destOrd="0" parTransId="{883A145B-7AE0-4AB8-8FE5-831ABBB4B16A}" sibTransId="{B21A6DF5-B549-42DC-8E52-C03FD975C161}"/>
    <dgm:cxn modelId="{C54E18AC-6FFF-45ED-A012-8DC7548F5220}" srcId="{34B8843F-A90B-4B3F-A3D8-251C081B3E5E}" destId="{FCB7CEDB-464A-42A7-8AB6-C74EE7576BDA}" srcOrd="0" destOrd="0" parTransId="{C44F8C93-6CAB-4C0D-93FF-AE46FE15D300}" sibTransId="{AAF07573-CE7D-4137-A88B-D046F7DE05BB}"/>
    <dgm:cxn modelId="{99832FBB-0C8A-4ED7-BD0B-DFAB0EB808CB}" srcId="{E9D798B6-76D1-49FF-AD50-43AF0C1F1703}" destId="{EDFF675F-494A-40E1-9E8B-FAC3976C2963}" srcOrd="2" destOrd="0" parTransId="{E08500EB-114A-4ACF-8BB9-75180BF827E3}" sibTransId="{0D7B575D-AABB-412C-BD6C-059EF6F07121}"/>
    <dgm:cxn modelId="{1E8F3959-62D7-4B2B-8FAC-4C766AA52474}" type="presOf" srcId="{9DEBF27A-40CB-410B-A896-FA0FEDA1CFD6}" destId="{32CB027B-8648-4A75-B8C5-45D398E475D1}" srcOrd="0" destOrd="0" presId="urn:microsoft.com/office/officeart/2005/8/layout/orgChart1"/>
    <dgm:cxn modelId="{1E4111EE-0809-4681-8200-4FD74FC7D534}" type="presOf" srcId="{E9D798B6-76D1-49FF-AD50-43AF0C1F1703}" destId="{17315568-E5AB-4C59-89B8-9E7871963C3A}" srcOrd="0" destOrd="0" presId="urn:microsoft.com/office/officeart/2005/8/layout/orgChart1"/>
    <dgm:cxn modelId="{50F66532-9EB4-4083-B6BD-DAAD44F04FB2}" type="presOf" srcId="{E08500EB-114A-4ACF-8BB9-75180BF827E3}" destId="{EE99BF8F-256F-4D42-8379-9B8E1F2C471A}" srcOrd="0" destOrd="0" presId="urn:microsoft.com/office/officeart/2005/8/layout/orgChart1"/>
    <dgm:cxn modelId="{C24E7768-344F-46FC-A52A-1B49B65581E6}" type="presOf" srcId="{A2251E2B-30F8-4F1C-A179-6B46EFC563FB}" destId="{4636A3B3-BADF-4407-86F8-2E715F510C26}" srcOrd="0" destOrd="0" presId="urn:microsoft.com/office/officeart/2005/8/layout/orgChart1"/>
    <dgm:cxn modelId="{B7A09884-B5F8-4B64-9C66-A476EAFA8544}" type="presOf" srcId="{9B21E012-D745-4EF4-87AB-D221459D8C50}" destId="{6A65B8F1-B0E3-4D7A-AC99-56D8054C5AC5}" srcOrd="0" destOrd="0" presId="urn:microsoft.com/office/officeart/2005/8/layout/orgChart1"/>
    <dgm:cxn modelId="{C78F930E-CCF9-4CF0-95D5-1F09855353D0}" srcId="{5B758B5C-9D9D-458A-8E1B-DD3EC04F9242}" destId="{98A72AAF-247B-4777-8DDB-DE90DA98FA54}" srcOrd="2" destOrd="0" parTransId="{E730C510-2CC9-4866-ADBF-9B2CB62D9A38}" sibTransId="{3B1FA420-FE54-40D8-AE5F-372667ADA1DB}"/>
    <dgm:cxn modelId="{370D0393-1CDB-4530-A693-3AF3FD72ABBD}" type="presOf" srcId="{4B7F313D-2196-4DD6-83E8-812E6C6B71C4}" destId="{3DDEAAC4-0899-4528-B02F-5F6306BBB323}" srcOrd="1" destOrd="0" presId="urn:microsoft.com/office/officeart/2005/8/layout/orgChart1"/>
    <dgm:cxn modelId="{E31EDB0D-6B00-49CA-95D1-B64F8ECF0F43}" type="presOf" srcId="{1C96929F-AB00-4BC4-A266-1B7F005009A4}" destId="{EA348623-FBDF-4C04-A5A0-F17C95FA59ED}" srcOrd="0" destOrd="0" presId="urn:microsoft.com/office/officeart/2005/8/layout/orgChart1"/>
    <dgm:cxn modelId="{7F3AFE95-4827-4048-9CD7-C5974C7C0304}" srcId="{E9D798B6-76D1-49FF-AD50-43AF0C1F1703}" destId="{FFD5B1AD-EA94-4E68-9380-2D4E16F01575}" srcOrd="1" destOrd="0" parTransId="{BCE109CA-86D2-44B2-9167-D1087C00BD09}" sibTransId="{8280E51C-BE9A-4715-A54A-7780E242437B}"/>
    <dgm:cxn modelId="{89C69590-932B-4E24-8F0F-266C63508C42}" type="presOf" srcId="{116FFAD6-66C1-4999-AEB5-8D137081EAC2}" destId="{7F17B3E9-6BD0-4211-9736-F4FDEFDA75FA}" srcOrd="0" destOrd="0" presId="urn:microsoft.com/office/officeart/2005/8/layout/orgChart1"/>
    <dgm:cxn modelId="{46C0C462-377C-440D-B780-5C1281AB3177}" type="presOf" srcId="{0CDC4251-89C0-416F-997B-5602554004C3}" destId="{358026DE-1BF9-4F5B-874F-175F29EBEF67}" srcOrd="0" destOrd="0" presId="urn:microsoft.com/office/officeart/2005/8/layout/orgChart1"/>
    <dgm:cxn modelId="{B55F4494-4C5C-4A9C-97F0-978BB8EA541F}" type="presOf" srcId="{31D1BBEC-7248-43D6-B4E3-E2920562DBB6}" destId="{47FE8016-28A3-4FB4-8991-3E4B3A9708B5}" srcOrd="0" destOrd="0" presId="urn:microsoft.com/office/officeart/2005/8/layout/orgChart1"/>
    <dgm:cxn modelId="{1A5DA638-DA59-4B24-AC12-DB51A1A482BA}" type="presOf" srcId="{4FD6EDB9-B51F-4A81-A1C0-C18C4A8B74B9}" destId="{C7A1336B-4823-4136-B2CF-98F34325E279}" srcOrd="1" destOrd="0" presId="urn:microsoft.com/office/officeart/2005/8/layout/orgChart1"/>
    <dgm:cxn modelId="{A6CC6F50-2018-4551-8C26-52AF17A47ADB}" type="presOf" srcId="{744A8FE5-8680-43F0-948E-409EBD09A930}" destId="{DC7C9AB4-1341-419E-BE5E-221A72736206}" srcOrd="0" destOrd="0" presId="urn:microsoft.com/office/officeart/2005/8/layout/orgChart1"/>
    <dgm:cxn modelId="{8A4D1317-39DD-440A-81B2-CA908A938A95}" type="presOf" srcId="{C44F8C93-6CAB-4C0D-93FF-AE46FE15D300}" destId="{A68E10C5-87BA-443F-B560-6D993C699BC4}" srcOrd="0" destOrd="0" presId="urn:microsoft.com/office/officeart/2005/8/layout/orgChart1"/>
    <dgm:cxn modelId="{157BF85C-AF07-4046-AA47-26CE5A819F80}" srcId="{0B84405F-FCFD-482A-A39A-F3CC97C4BDDB}" destId="{97968C82-AB21-4AF5-8316-C619B1381028}" srcOrd="3" destOrd="0" parTransId="{E43A70D2-4ED2-4C9E-A167-EA59D7F0128C}" sibTransId="{145DF6C2-D646-4C51-8016-6738786CF372}"/>
    <dgm:cxn modelId="{A8AF1078-8805-45D1-B7E5-F22080C36577}" type="presOf" srcId="{FFD5B1AD-EA94-4E68-9380-2D4E16F01575}" destId="{6B4B3A0C-D336-4A1D-94B9-6B88D9960592}" srcOrd="0" destOrd="0" presId="urn:microsoft.com/office/officeart/2005/8/layout/orgChart1"/>
    <dgm:cxn modelId="{80053123-B603-42E3-BBC9-462DF862A873}" type="presOf" srcId="{94821165-BEA8-4C1F-A9E0-8B531136C4DC}" destId="{B7E234D9-9FC2-4D8F-BD60-9F9C9AF5E35D}" srcOrd="1" destOrd="0" presId="urn:microsoft.com/office/officeart/2005/8/layout/orgChart1"/>
    <dgm:cxn modelId="{A7B83538-CEFE-42BA-90F5-1422A4A20B2E}" type="presOf" srcId="{0D7FF23F-1418-4ACA-A75D-56F6BB07D8C7}" destId="{F125CA5E-4DB2-4E0A-BB19-3715AAFA43C4}" srcOrd="0" destOrd="0" presId="urn:microsoft.com/office/officeart/2005/8/layout/orgChart1"/>
    <dgm:cxn modelId="{357C8D49-A2A4-4140-98E1-E3B83503A49A}" type="presOf" srcId="{7836C9AB-499E-472F-88F8-AFDE76B98034}" destId="{C3A9A86A-A266-44F2-8451-752AE208B1FA}" srcOrd="0" destOrd="0" presId="urn:microsoft.com/office/officeart/2005/8/layout/orgChart1"/>
    <dgm:cxn modelId="{8F86B7FF-04AE-41EC-AE95-AD8423295E10}" type="presOf" srcId="{4B7F313D-2196-4DD6-83E8-812E6C6B71C4}" destId="{3BAECCAD-EA56-4091-97B2-1E6BEDC466A5}" srcOrd="0" destOrd="0" presId="urn:microsoft.com/office/officeart/2005/8/layout/orgChart1"/>
    <dgm:cxn modelId="{FE8BD9A7-8FC0-4C3A-AE9A-181024C47F06}" type="presOf" srcId="{8E4FE55B-570F-4941-8D79-642CD1708C15}" destId="{A7F2BE75-F2A9-4EF3-9245-A6B311678FCB}" srcOrd="0" destOrd="0" presId="urn:microsoft.com/office/officeart/2005/8/layout/orgChart1"/>
    <dgm:cxn modelId="{A9399C86-7152-4632-B28E-F0069BC51244}" srcId="{6DA387F9-6476-4FB1-8188-AEA3816DB843}" destId="{9DEBF27A-40CB-410B-A896-FA0FEDA1CFD6}" srcOrd="5" destOrd="0" parTransId="{C2DFE053-49CC-4B12-B334-0692C48925CF}" sibTransId="{5FD25617-D528-4DED-81B8-C47DDADF03C8}"/>
    <dgm:cxn modelId="{6C53C022-2F73-44DD-8BB3-C9E26EC6A402}" srcId="{6DA387F9-6476-4FB1-8188-AEA3816DB843}" destId="{5B758B5C-9D9D-458A-8E1B-DD3EC04F9242}" srcOrd="0" destOrd="0" parTransId="{87F441F5-DE4E-4774-BA32-F06DC0B92378}" sibTransId="{34CE92CC-C4C6-48D4-896C-E34002176E37}"/>
    <dgm:cxn modelId="{66C320C2-90C0-4CDE-B957-B2EA33F824AA}" type="presOf" srcId="{E730C510-2CC9-4866-ADBF-9B2CB62D9A38}" destId="{AD432F27-3779-4BA9-9F88-5DFF2BB5D692}" srcOrd="0" destOrd="0" presId="urn:microsoft.com/office/officeart/2005/8/layout/orgChart1"/>
    <dgm:cxn modelId="{2583404E-B36C-4312-A551-A05D263DC22E}" type="presOf" srcId="{ED8A3EE5-2BEB-4582-8BA4-322DDA02F045}" destId="{F2105600-DD71-41E9-8385-A92751612712}" srcOrd="1" destOrd="0" presId="urn:microsoft.com/office/officeart/2005/8/layout/orgChart1"/>
    <dgm:cxn modelId="{268150E7-353D-4535-AB91-91318DBDCDF6}" type="presOf" srcId="{58828B88-E6D7-4439-9499-F91B8A846285}" destId="{69290F86-475F-4780-8D19-9ACB89C34EFF}" srcOrd="0" destOrd="0" presId="urn:microsoft.com/office/officeart/2005/8/layout/orgChart1"/>
    <dgm:cxn modelId="{927E6134-BF78-4EB4-808C-93C0A005DBB8}" type="presOf" srcId="{60F3AE79-E1AF-4DEA-A06D-4AFA0F4280D2}" destId="{A75E1B77-ADB6-4559-A761-AC746F103D0E}" srcOrd="0" destOrd="0" presId="urn:microsoft.com/office/officeart/2005/8/layout/orgChart1"/>
    <dgm:cxn modelId="{1446B179-A13E-47A8-805E-0A6A542D8573}" type="presOf" srcId="{C2DFE053-49CC-4B12-B334-0692C48925CF}" destId="{D594115F-5055-40D3-85D2-E9203005032B}" srcOrd="0" destOrd="0" presId="urn:microsoft.com/office/officeart/2005/8/layout/orgChart1"/>
    <dgm:cxn modelId="{AC0C904E-7A35-4897-B3F4-94C7203068B8}" type="presOf" srcId="{E9D798B6-76D1-49FF-AD50-43AF0C1F1703}" destId="{050480E5-1477-419F-91E8-5837014600BE}" srcOrd="1" destOrd="0" presId="urn:microsoft.com/office/officeart/2005/8/layout/orgChart1"/>
    <dgm:cxn modelId="{C534D5BE-F6D6-4483-B00D-E05E4CA73FA8}" srcId="{5B758B5C-9D9D-458A-8E1B-DD3EC04F9242}" destId="{413E9DC2-B26D-4E42-BFC3-2BD2DE4B6E37}" srcOrd="0" destOrd="0" parTransId="{60F3AE79-E1AF-4DEA-A06D-4AFA0F4280D2}" sibTransId="{4EED8B0A-D438-435F-8606-599CB50FBFBB}"/>
    <dgm:cxn modelId="{DA9187FB-CBE8-492B-B8C4-5A1A0D15D221}" type="presOf" srcId="{9A1B424F-88FC-4720-9F17-D42DB4DFFD4F}" destId="{79440CE0-4B38-410A-9E34-B062C16E856E}" srcOrd="1" destOrd="0" presId="urn:microsoft.com/office/officeart/2005/8/layout/orgChart1"/>
    <dgm:cxn modelId="{38EA424A-587C-419A-99A9-159063421A2B}" type="presOf" srcId="{9EC150C5-49BF-41F6-BE72-D8A4A874C6A2}" destId="{040BC36D-2246-46C1-8F09-EDBC2B3101C9}" srcOrd="0" destOrd="0" presId="urn:microsoft.com/office/officeart/2005/8/layout/orgChart1"/>
    <dgm:cxn modelId="{6D134060-C976-4454-B97F-A67585AF36B3}" type="presOf" srcId="{5E1060C2-9040-4EE0-B683-172EA959A456}" destId="{99C34836-9D6E-459E-AF86-03CAE160AF41}" srcOrd="0" destOrd="0" presId="urn:microsoft.com/office/officeart/2005/8/layout/orgChart1"/>
    <dgm:cxn modelId="{C55FF262-743B-4EB6-BEA1-B67E9A30E8DA}" type="presOf" srcId="{A2BDF489-93E3-4438-8647-37AF7BCD3ADA}" destId="{78CB427D-EFC2-4808-AD37-80356956418A}" srcOrd="1" destOrd="0" presId="urn:microsoft.com/office/officeart/2005/8/layout/orgChart1"/>
    <dgm:cxn modelId="{89059CC4-AD2A-4CC2-B7BC-31413A828BE6}" type="presOf" srcId="{6DA387F9-6476-4FB1-8188-AEA3816DB843}" destId="{E37CF7F0-D6AB-4768-9E15-DE1E05C92280}" srcOrd="0" destOrd="0" presId="urn:microsoft.com/office/officeart/2005/8/layout/orgChart1"/>
    <dgm:cxn modelId="{A9424181-9AEA-49EC-867F-1C9D94D63664}" srcId="{E9D798B6-76D1-49FF-AD50-43AF0C1F1703}" destId="{C2E91A9E-FE44-49CD-81C2-19984E64FFB7}" srcOrd="3" destOrd="0" parTransId="{5E1060C2-9040-4EE0-B683-172EA959A456}" sibTransId="{21EE389B-CC87-41F4-9838-7967413CD827}"/>
    <dgm:cxn modelId="{E7B2F4DC-38DC-414A-B9CD-6A11DFE1728B}" type="presOf" srcId="{8E4FE55B-570F-4941-8D79-642CD1708C15}" destId="{6B87478C-FEA6-4D74-9623-01114B924078}" srcOrd="1" destOrd="0" presId="urn:microsoft.com/office/officeart/2005/8/layout/orgChart1"/>
    <dgm:cxn modelId="{841B907C-92E4-49CB-B036-B0A99120A78F}" type="presOf" srcId="{BCE109CA-86D2-44B2-9167-D1087C00BD09}" destId="{558BF6F3-D8F4-4E06-922A-148FC9BB7F71}" srcOrd="0" destOrd="0" presId="urn:microsoft.com/office/officeart/2005/8/layout/orgChart1"/>
    <dgm:cxn modelId="{2504D335-A7AA-4717-A54F-BC8E7FB30445}" type="presOf" srcId="{EDFF675F-494A-40E1-9E8B-FAC3976C2963}" destId="{9F0E64AC-734F-4888-B2BA-8A608551BDCB}" srcOrd="1" destOrd="0" presId="urn:microsoft.com/office/officeart/2005/8/layout/orgChart1"/>
    <dgm:cxn modelId="{2FBDA13B-0B23-4F45-B2B0-E39BF14B91AB}" srcId="{0B84405F-FCFD-482A-A39A-F3CC97C4BDDB}" destId="{EC21BE57-4149-4FD5-9273-423C8F43D9E4}" srcOrd="0" destOrd="0" parTransId="{680499B6-0549-4361-A458-327E96D3A838}" sibTransId="{552C8046-9B32-4737-BD66-7D894FA07820}"/>
    <dgm:cxn modelId="{54AF6FC1-899A-490E-9EF4-F9CE2719D292}" type="presOf" srcId="{C2E91A9E-FE44-49CD-81C2-19984E64FFB7}" destId="{0F9A6B5D-45AA-4D3C-B4A6-009177F8E11F}" srcOrd="1" destOrd="0" presId="urn:microsoft.com/office/officeart/2005/8/layout/orgChart1"/>
    <dgm:cxn modelId="{1861F551-9CB8-4B14-9300-A8F992FF76DB}" type="presOf" srcId="{7836C9AB-499E-472F-88F8-AFDE76B98034}" destId="{B77D5F50-6A50-443E-970D-E80C9ED10DA8}" srcOrd="1" destOrd="0" presId="urn:microsoft.com/office/officeart/2005/8/layout/orgChart1"/>
    <dgm:cxn modelId="{165DED86-6025-4886-A507-EA468CE1FBF4}" type="presOf" srcId="{D9A407C3-68E8-4EE1-A85A-B529449B4397}" destId="{EDFBCCB5-B29F-40AA-AE6E-F2F90852D59A}" srcOrd="0" destOrd="0" presId="urn:microsoft.com/office/officeart/2005/8/layout/orgChart1"/>
    <dgm:cxn modelId="{EB29D98D-0F42-4CE6-A205-9FA526B6BED1}" type="presOf" srcId="{EC21BE57-4149-4FD5-9273-423C8F43D9E4}" destId="{3FD66196-018E-4D3F-AFE2-45042AA25B37}" srcOrd="1" destOrd="0" presId="urn:microsoft.com/office/officeart/2005/8/layout/orgChart1"/>
    <dgm:cxn modelId="{0D32B0BC-F8C4-4488-A0CB-6EA5ACAC508D}" srcId="{E1BBAE59-604B-44F9-9C05-C6CD0FBA7CC8}" destId="{94821165-BEA8-4C1F-A9E0-8B531136C4DC}" srcOrd="0" destOrd="0" parTransId="{C5F451E9-2EA6-41D1-B110-F69B21D979D3}" sibTransId="{15B62196-982F-4966-A483-06266DDEB0F2}"/>
    <dgm:cxn modelId="{04EC07A0-CC66-4EB0-BAF4-DFF68EB17A98}" type="presOf" srcId="{747BCE1A-2B34-4ED9-AFFB-4B080DDC48B0}" destId="{30B02A71-2387-4506-AB5C-9F6DD1D9B87E}" srcOrd="1" destOrd="0" presId="urn:microsoft.com/office/officeart/2005/8/layout/orgChart1"/>
    <dgm:cxn modelId="{9B726342-C15B-4A4E-9A8F-B7CAE5B5D692}" srcId="{0B84405F-FCFD-482A-A39A-F3CC97C4BDDB}" destId="{F42306C1-5744-46C0-AFE2-AA67672C1565}" srcOrd="2" destOrd="0" parTransId="{116FFAD6-66C1-4999-AEB5-8D137081EAC2}" sibTransId="{2A6AC55F-A2B1-4053-A7CE-14F800361595}"/>
    <dgm:cxn modelId="{04C36BB2-3DB6-4B05-9EEF-D95757D54436}" type="presOf" srcId="{C5F451E9-2EA6-41D1-B110-F69B21D979D3}" destId="{F679FD34-C4A0-403F-ABFA-C47A8BD3E36F}" srcOrd="0" destOrd="0" presId="urn:microsoft.com/office/officeart/2005/8/layout/orgChart1"/>
    <dgm:cxn modelId="{A208B1F8-FE2A-49A9-895A-62ADAF4A3F4E}" srcId="{6DA387F9-6476-4FB1-8188-AEA3816DB843}" destId="{E1BBAE59-604B-44F9-9C05-C6CD0FBA7CC8}" srcOrd="2" destOrd="0" parTransId="{0CDC4251-89C0-416F-997B-5602554004C3}" sibTransId="{4EB16943-78E8-408E-A7BB-8F61D281B407}"/>
    <dgm:cxn modelId="{4BF5ED21-5765-4E50-ACA5-601DABA426A4}" type="presOf" srcId="{DB484558-3E91-4EC8-ACCB-C3EAB48FB7C1}" destId="{2C981187-48FE-4F1C-81EF-F5D23449B9C0}" srcOrd="1" destOrd="0" presId="urn:microsoft.com/office/officeart/2005/8/layout/orgChart1"/>
    <dgm:cxn modelId="{6F3CDD96-1766-4DC3-B7D2-DCBB7C503068}" type="presOf" srcId="{DB484558-3E91-4EC8-ACCB-C3EAB48FB7C1}" destId="{F28A1D5E-0BEA-4D73-997D-840290D96A11}" srcOrd="0" destOrd="0" presId="urn:microsoft.com/office/officeart/2005/8/layout/orgChart1"/>
    <dgm:cxn modelId="{E5B1BF7A-11F4-4E45-993B-0E597D825F68}" type="presOf" srcId="{AC3AAC09-416B-49D7-A27B-56F0D2F287AE}" destId="{9D27BBA8-84CA-44DC-8BC7-86558C66364E}" srcOrd="0" destOrd="0" presId="urn:microsoft.com/office/officeart/2005/8/layout/orgChart1"/>
    <dgm:cxn modelId="{24BCEB43-74D1-4BB8-9A59-A101D7E8E2EB}" type="presOf" srcId="{747BCE1A-2B34-4ED9-AFFB-4B080DDC48B0}" destId="{8CC50868-E350-41D6-AA1A-F55978D35DA6}" srcOrd="0" destOrd="0" presId="urn:microsoft.com/office/officeart/2005/8/layout/orgChart1"/>
    <dgm:cxn modelId="{524E1B36-8D51-490B-82F1-FDAC7925D0E2}" srcId="{6DA387F9-6476-4FB1-8188-AEA3816DB843}" destId="{0B84405F-FCFD-482A-A39A-F3CC97C4BDDB}" srcOrd="1" destOrd="0" parTransId="{A2251E2B-30F8-4F1C-A179-6B46EFC563FB}" sibTransId="{5390A63F-CD65-4B31-B052-869711F41F2C}"/>
    <dgm:cxn modelId="{7522BB64-4AC9-4E87-B86E-4CB8F68613FB}" type="presOf" srcId="{ED8A3EE5-2BEB-4582-8BA4-322DDA02F045}" destId="{295A3B8B-CCF0-4A2E-833F-B9FF8BDCE023}" srcOrd="0" destOrd="0" presId="urn:microsoft.com/office/officeart/2005/8/layout/orgChart1"/>
    <dgm:cxn modelId="{44B1A30B-AAD7-4DB4-9F53-365C5D5B7B2C}" type="presOf" srcId="{97B24E63-2619-44FB-A4D8-49A57F970CAC}" destId="{D7E7923A-B567-4CFD-A756-882157940073}" srcOrd="0" destOrd="0" presId="urn:microsoft.com/office/officeart/2005/8/layout/orgChart1"/>
    <dgm:cxn modelId="{382700D2-2173-44DC-8608-520DD054718B}" srcId="{6DA387F9-6476-4FB1-8188-AEA3816DB843}" destId="{E9D798B6-76D1-49FF-AD50-43AF0C1F1703}" srcOrd="4" destOrd="0" parTransId="{97B24E63-2619-44FB-A4D8-49A57F970CAC}" sibTransId="{1AC50CF4-DB8B-40DE-8013-9EA841363F3A}"/>
    <dgm:cxn modelId="{358D792A-7E0C-4626-B43E-2DE2950FE5E6}" type="presOf" srcId="{9A1B424F-88FC-4720-9F17-D42DB4DFFD4F}" destId="{E199F5DA-AB6A-4FA3-A88B-A93E1A625945}" srcOrd="0" destOrd="0" presId="urn:microsoft.com/office/officeart/2005/8/layout/orgChart1"/>
    <dgm:cxn modelId="{AFF9F273-5105-431F-AA0E-270CF0DBC835}" type="presOf" srcId="{EC21BE57-4149-4FD5-9273-423C8F43D9E4}" destId="{E840660A-6DF5-4328-9C5A-E3583D7ADE49}" srcOrd="0" destOrd="0" presId="urn:microsoft.com/office/officeart/2005/8/layout/orgChart1"/>
    <dgm:cxn modelId="{4402C191-0785-4B2D-B8B6-807D1521ACFD}" srcId="{4B7F313D-2196-4DD6-83E8-812E6C6B71C4}" destId="{58828B88-E6D7-4439-9499-F91B8A846285}" srcOrd="0" destOrd="0" parTransId="{AC3AAC09-416B-49D7-A27B-56F0D2F287AE}" sibTransId="{40809874-5C7E-46B2-BCF6-77BD4CF02B0E}"/>
    <dgm:cxn modelId="{BD5D5B4F-2BDD-4CFF-82F5-758644CD185A}" type="presOf" srcId="{DB0C861D-0866-452F-AB3D-A3AF94D4B772}" destId="{F7063149-D5E8-4B25-B141-86246FBCCDE6}" srcOrd="0" destOrd="0" presId="urn:microsoft.com/office/officeart/2005/8/layout/orgChart1"/>
    <dgm:cxn modelId="{104D9008-AAD5-433A-927A-075F50E9A76C}" type="presOf" srcId="{9EA8A859-0DE4-4023-9759-9CEFBAA03277}" destId="{6E163442-7C6D-404B-AA19-7F7A3B695F6C}" srcOrd="0" destOrd="0" presId="urn:microsoft.com/office/officeart/2005/8/layout/orgChart1"/>
    <dgm:cxn modelId="{1652AA12-F64A-42AF-9EA0-438C391B695B}" type="presOf" srcId="{0B84405F-FCFD-482A-A39A-F3CC97C4BDDB}" destId="{F20D78BD-0D93-4D47-B1E0-49B0D66487FA}" srcOrd="1" destOrd="0" presId="urn:microsoft.com/office/officeart/2005/8/layout/orgChart1"/>
    <dgm:cxn modelId="{60487385-97D3-4D26-BC72-9175B293FC93}" srcId="{31D1BBEC-7248-43D6-B4E3-E2920562DBB6}" destId="{34B8843F-A90B-4B3F-A3D8-251C081B3E5E}" srcOrd="0" destOrd="0" parTransId="{BDBCA184-817F-4665-A8EF-9126BD171243}" sibTransId="{E26512AD-91DE-4C75-8971-30219D62185F}"/>
    <dgm:cxn modelId="{403B1840-7A36-4AC8-943F-40456FE8452E}" type="presOf" srcId="{EDFF675F-494A-40E1-9E8B-FAC3976C2963}" destId="{29371F4D-BFB7-4C80-A3D6-492A6086002A}" srcOrd="0" destOrd="0" presId="urn:microsoft.com/office/officeart/2005/8/layout/orgChart1"/>
    <dgm:cxn modelId="{01F82D52-03B2-4FCF-9C14-92AF62E8FF7C}" srcId="{E9D798B6-76D1-49FF-AD50-43AF0C1F1703}" destId="{DB484558-3E91-4EC8-ACCB-C3EAB48FB7C1}" srcOrd="0" destOrd="0" parTransId="{9EA8A859-0DE4-4023-9759-9CEFBAA03277}" sibTransId="{0D0257A6-04CC-4B91-9961-614B6917ED49}"/>
    <dgm:cxn modelId="{1D5D7849-1A86-43B0-B890-6A9871E618F2}" type="presOf" srcId="{413E9DC2-B26D-4E42-BFC3-2BD2DE4B6E37}" destId="{0C1D57A7-1930-42DD-9AC3-EE88345B8578}" srcOrd="0" destOrd="0" presId="urn:microsoft.com/office/officeart/2005/8/layout/orgChart1"/>
    <dgm:cxn modelId="{D0E96756-892A-43A6-951E-1FD2119B545E}" type="presOf" srcId="{F42306C1-5744-46C0-AFE2-AA67672C1565}" destId="{596A6239-3965-4808-AC8B-C3BCAF3C61B2}" srcOrd="0" destOrd="0" presId="urn:microsoft.com/office/officeart/2005/8/layout/orgChart1"/>
    <dgm:cxn modelId="{1C16F485-DA03-4C30-8555-B48819F77E2F}" type="presOf" srcId="{C2E91A9E-FE44-49CD-81C2-19984E64FFB7}" destId="{AB80086F-F1A0-44BA-A409-DCC5E66889A6}" srcOrd="0" destOrd="0" presId="urn:microsoft.com/office/officeart/2005/8/layout/orgChart1"/>
    <dgm:cxn modelId="{727F0621-55A7-49D4-9653-DAFCC18386F4}" type="presOf" srcId="{6DA387F9-6476-4FB1-8188-AEA3816DB843}" destId="{B93FE0D7-F258-4DB4-AAE4-0F08F1C49B45}" srcOrd="1" destOrd="0" presId="urn:microsoft.com/office/officeart/2005/8/layout/orgChart1"/>
    <dgm:cxn modelId="{C45E2888-F79B-4031-A2AB-335C2AD2B9FB}" type="presOf" srcId="{BE86756C-D265-42DB-8500-3FE5E97E08DA}" destId="{72208BA9-629B-445C-B96A-4E1AE3A5FF46}" srcOrd="0" destOrd="0" presId="urn:microsoft.com/office/officeart/2005/8/layout/orgChart1"/>
    <dgm:cxn modelId="{13847978-BA76-4FCF-B704-921C924144BA}" type="presOf" srcId="{454288B0-46B9-4BEE-87FE-6B2C8E2480E3}" destId="{7EB727F0-7209-46C3-80C2-23B07DA05923}" srcOrd="1" destOrd="0" presId="urn:microsoft.com/office/officeart/2005/8/layout/orgChart1"/>
    <dgm:cxn modelId="{2E0910D5-0626-4729-9064-2D6C0BF23E66}" type="presOf" srcId="{97968C82-AB21-4AF5-8316-C619B1381028}" destId="{04BA1526-096D-4129-94C5-581550057257}" srcOrd="1" destOrd="0" presId="urn:microsoft.com/office/officeart/2005/8/layout/orgChart1"/>
    <dgm:cxn modelId="{92ADB1BA-C83A-4D89-911F-4139E7900FA9}" type="presOf" srcId="{97968C82-AB21-4AF5-8316-C619B1381028}" destId="{D597EE1E-6E3B-43B0-8075-4A15EDD9064F}" srcOrd="0" destOrd="0" presId="urn:microsoft.com/office/officeart/2005/8/layout/orgChart1"/>
    <dgm:cxn modelId="{D9D3DC9B-6773-4DCD-BA8E-95E6B6BA01E8}" type="presOf" srcId="{413E9DC2-B26D-4E42-BFC3-2BD2DE4B6E37}" destId="{44099B60-1A9B-49BD-9840-9AE2E1CD4666}" srcOrd="1" destOrd="0" presId="urn:microsoft.com/office/officeart/2005/8/layout/orgChart1"/>
    <dgm:cxn modelId="{35977F33-F35A-488C-A20D-9E4D99AC0F0D}" type="presOf" srcId="{E43A70D2-4ED2-4C9E-A167-EA59D7F0128C}" destId="{B0518BCD-E09D-4033-A7A1-A89964BAEC01}" srcOrd="0" destOrd="0" presId="urn:microsoft.com/office/officeart/2005/8/layout/orgChart1"/>
    <dgm:cxn modelId="{FEFAE593-FBD0-4079-B726-CE173E1C1CBA}" type="presOf" srcId="{BCEBB3FF-25EF-4AE6-B305-9C34C1C6DD8D}" destId="{818B50DE-4992-4AF3-ACB4-4027E2EAEC14}" srcOrd="0" destOrd="0" presId="urn:microsoft.com/office/officeart/2005/8/layout/orgChart1"/>
    <dgm:cxn modelId="{CD0A4BA4-26C1-43BE-BF4F-59652DDCDE95}" type="presOf" srcId="{F42306C1-5744-46C0-AFE2-AA67672C1565}" destId="{F8DFE612-44AC-45D4-8E00-CF668BCB566C}" srcOrd="1" destOrd="0" presId="urn:microsoft.com/office/officeart/2005/8/layout/orgChart1"/>
    <dgm:cxn modelId="{9CB455E2-9F33-4A5C-96AF-4691D77C4AFD}" type="presOf" srcId="{9B21E012-D745-4EF4-87AB-D221459D8C50}" destId="{13D0821E-7FFE-47F6-A062-C7E65D6904F4}" srcOrd="1" destOrd="0" presId="urn:microsoft.com/office/officeart/2005/8/layout/orgChart1"/>
    <dgm:cxn modelId="{BAFB8223-C26E-4605-9084-6A1B5CFA2E97}" type="presOf" srcId="{34B8843F-A90B-4B3F-A3D8-251C081B3E5E}" destId="{2CBAC722-F0E6-4504-8B49-415F0DB749A2}" srcOrd="1" destOrd="0" presId="urn:microsoft.com/office/officeart/2005/8/layout/orgChart1"/>
    <dgm:cxn modelId="{B914D5B7-0678-47E4-8AD6-8B4A64B5CA6C}" type="presOf" srcId="{680499B6-0549-4361-A458-327E96D3A838}" destId="{CAE09D4C-04EC-4A3A-AB78-C92248846CBD}" srcOrd="0" destOrd="0" presId="urn:microsoft.com/office/officeart/2005/8/layout/orgChart1"/>
    <dgm:cxn modelId="{8EDB3E10-F9FB-4D34-A26E-0D7534F11F61}" srcId="{34B8843F-A90B-4B3F-A3D8-251C081B3E5E}" destId="{6DA387F9-6476-4FB1-8188-AEA3816DB843}" srcOrd="1" destOrd="0" parTransId="{0D7FF23F-1418-4ACA-A75D-56F6BB07D8C7}" sibTransId="{940F788C-9720-4241-A931-98AA4E38173B}"/>
    <dgm:cxn modelId="{46777C12-113F-4E6A-9001-3D122DB62E29}" type="presOf" srcId="{247AAE22-5224-4608-8C9E-A7607059F71C}" destId="{C981FE56-79D0-48B8-8326-DFFF0A9729EE}" srcOrd="1" destOrd="0" presId="urn:microsoft.com/office/officeart/2005/8/layout/orgChart1"/>
    <dgm:cxn modelId="{307B641B-11FC-4EF0-A25D-F23CD110019E}" type="presOf" srcId="{58828B88-E6D7-4439-9499-F91B8A846285}" destId="{1301E337-9260-41ED-86A6-17689E1FA1FF}" srcOrd="1" destOrd="0" presId="urn:microsoft.com/office/officeart/2005/8/layout/orgChart1"/>
    <dgm:cxn modelId="{8B2D3641-22B3-4342-BDDF-F821D27769EA}" type="presOf" srcId="{454288B0-46B9-4BEE-87FE-6B2C8E2480E3}" destId="{DDDB037D-CD3A-4FA4-9B82-FCCFA5734F65}" srcOrd="0" destOrd="0" presId="urn:microsoft.com/office/officeart/2005/8/layout/orgChart1"/>
    <dgm:cxn modelId="{DF255230-6406-462F-BA07-E484BFD3F795}" type="presOf" srcId="{5B758B5C-9D9D-458A-8E1B-DD3EC04F9242}" destId="{F4FCD015-2622-4D05-935E-744D78C3A965}" srcOrd="0" destOrd="0" presId="urn:microsoft.com/office/officeart/2005/8/layout/orgChart1"/>
    <dgm:cxn modelId="{0A5CE4EB-3152-422A-8774-C741D8701D0C}" type="presOf" srcId="{98A72AAF-247B-4777-8DDB-DE90DA98FA54}" destId="{3395B333-8C57-4A67-8397-6A08929F6500}" srcOrd="0" destOrd="0" presId="urn:microsoft.com/office/officeart/2005/8/layout/orgChart1"/>
    <dgm:cxn modelId="{42FB498E-40EC-4F0E-8B0D-28A509871315}" type="presOf" srcId="{E1BBAE59-604B-44F9-9C05-C6CD0FBA7CC8}" destId="{092AB35E-21EC-4726-B988-4C3C4CE248D4}" srcOrd="1" destOrd="0" presId="urn:microsoft.com/office/officeart/2005/8/layout/orgChart1"/>
    <dgm:cxn modelId="{52728F75-B876-490B-A5CD-01B042E3847D}" srcId="{E1BBAE59-604B-44F9-9C05-C6CD0FBA7CC8}" destId="{747BCE1A-2B34-4ED9-AFFB-4B080DDC48B0}" srcOrd="1" destOrd="0" parTransId="{1C96929F-AB00-4BC4-A266-1B7F005009A4}" sibTransId="{F2A65F74-71A6-4D31-9511-F9C865E0929C}"/>
    <dgm:cxn modelId="{B0111208-A2D3-4462-AAD8-58A4DAECC0EF}" srcId="{6DA387F9-6476-4FB1-8188-AEA3816DB843}" destId="{4FD6EDB9-B51F-4A81-A1C0-C18C4A8B74B9}" srcOrd="6" destOrd="0" parTransId="{9EC150C5-49BF-41F6-BE72-D8A4A874C6A2}" sibTransId="{8724DB0E-04EF-4E3B-9A62-D19270DEE6F2}"/>
    <dgm:cxn modelId="{24E27728-457E-4320-83C9-D62FD7F87987}" srcId="{6DA387F9-6476-4FB1-8188-AEA3816DB843}" destId="{4B7F313D-2196-4DD6-83E8-812E6C6B71C4}" srcOrd="3" destOrd="0" parTransId="{744A8FE5-8680-43F0-948E-409EBD09A930}" sibTransId="{CC999281-03BF-4E69-B955-C7B350279BC8}"/>
    <dgm:cxn modelId="{F5BD17D5-6FDA-4398-B926-D8FC01E89F85}" type="presOf" srcId="{5B758B5C-9D9D-458A-8E1B-DD3EC04F9242}" destId="{F13B89AD-0C51-42B9-BF76-4954B515CAF3}" srcOrd="1" destOrd="0" presId="urn:microsoft.com/office/officeart/2005/8/layout/orgChart1"/>
    <dgm:cxn modelId="{310A79BB-FAD7-4F46-A77D-061EF7258A2C}" type="presOf" srcId="{247AAE22-5224-4608-8C9E-A7607059F71C}" destId="{650454DF-3FC0-4927-BDEC-F44AE7CD653D}" srcOrd="0" destOrd="0" presId="urn:microsoft.com/office/officeart/2005/8/layout/orgChart1"/>
    <dgm:cxn modelId="{98F05350-557D-4ADF-A492-58FEBAF526CA}" type="presOf" srcId="{4FD6EDB9-B51F-4A81-A1C0-C18C4A8B74B9}" destId="{66204C78-449E-47EE-9DD5-0599FD67FA3A}" srcOrd="0" destOrd="0" presId="urn:microsoft.com/office/officeart/2005/8/layout/orgChart1"/>
    <dgm:cxn modelId="{41FC7CA3-8B86-489D-9A49-676C4F07F323}" type="presOf" srcId="{98A72AAF-247B-4777-8DDB-DE90DA98FA54}" destId="{21193AB3-6F2B-4B3D-AD27-162519BE5D93}" srcOrd="1" destOrd="0" presId="urn:microsoft.com/office/officeart/2005/8/layout/orgChart1"/>
    <dgm:cxn modelId="{9949651E-498C-4B7E-8E91-425D2022949E}" type="presOf" srcId="{0B84405F-FCFD-482A-A39A-F3CC97C4BDDB}" destId="{60BB4182-D85D-4CBB-B84C-65D73DADC103}" srcOrd="0" destOrd="0" presId="urn:microsoft.com/office/officeart/2005/8/layout/orgChart1"/>
    <dgm:cxn modelId="{96510C47-2A75-42F0-9FBF-533AD8824080}" srcId="{4B7F313D-2196-4DD6-83E8-812E6C6B71C4}" destId="{7836C9AB-499E-472F-88F8-AFDE76B98034}" srcOrd="3" destOrd="0" parTransId="{DB0C861D-0866-452F-AB3D-A3AF94D4B772}" sibTransId="{48DD2AA8-6823-4F44-8332-1A33A44C4A7F}"/>
    <dgm:cxn modelId="{0E1B69F9-2075-4744-8F85-C79B600FF0D6}" type="presOf" srcId="{87F441F5-DE4E-4774-BA32-F06DC0B92378}" destId="{A5D74BC9-2C62-4DF0-8D53-110830374338}" srcOrd="0" destOrd="0" presId="urn:microsoft.com/office/officeart/2005/8/layout/orgChart1"/>
    <dgm:cxn modelId="{4F118489-EE51-421B-9C73-A327913D0491}" type="presOf" srcId="{5DD9F090-A2AA-4B67-9E47-602B29361724}" destId="{42074B9E-0613-4B87-BF6B-4992C6DC58AA}" srcOrd="0" destOrd="0" presId="urn:microsoft.com/office/officeart/2005/8/layout/orgChart1"/>
    <dgm:cxn modelId="{4B38CE62-D313-413F-807A-19A3A18B01AF}" type="presOf" srcId="{883A145B-7AE0-4AB8-8FE5-831ABBB4B16A}" destId="{B5E6CB0C-DC33-4BA3-BA62-22C7221F753F}" srcOrd="0" destOrd="0" presId="urn:microsoft.com/office/officeart/2005/8/layout/orgChart1"/>
    <dgm:cxn modelId="{2D0DC2C8-5DA8-4759-80AE-49B626FC3AA9}" srcId="{5B758B5C-9D9D-458A-8E1B-DD3EC04F9242}" destId="{ED8A3EE5-2BEB-4582-8BA4-322DDA02F045}" srcOrd="3" destOrd="0" parTransId="{6C8BF710-DE72-4D13-BDE3-13A73D7A7CDF}" sibTransId="{E7B3F1F6-C49D-4511-8E03-73EAEF151750}"/>
    <dgm:cxn modelId="{266AEA6A-AEDB-404B-9565-C7F638DA05F9}" type="presOf" srcId="{6DC76DD4-FC25-4DE5-A848-3A2F516B94CD}" destId="{424633FF-6786-4584-ADBB-4FB233860A29}" srcOrd="0" destOrd="0" presId="urn:microsoft.com/office/officeart/2005/8/layout/orgChart1"/>
    <dgm:cxn modelId="{D49181D2-84FD-40B8-B5B7-D3A75851CC01}" type="presOf" srcId="{6C8BF710-DE72-4D13-BDE3-13A73D7A7CDF}" destId="{49653DD5-96CB-429F-8F05-759D3EDCE5DA}" srcOrd="0" destOrd="0" presId="urn:microsoft.com/office/officeart/2005/8/layout/orgChart1"/>
    <dgm:cxn modelId="{46FE5B60-B3FE-4CEF-B99C-67D1E21AA52F}" srcId="{4B7F313D-2196-4DD6-83E8-812E6C6B71C4}" destId="{9A1B424F-88FC-4720-9F17-D42DB4DFFD4F}" srcOrd="1" destOrd="0" parTransId="{BCEBB3FF-25EF-4AE6-B305-9C34C1C6DD8D}" sibTransId="{A9E9948F-0C8C-4F4F-A5D7-247CDDF6D6DE}"/>
    <dgm:cxn modelId="{7012FC43-6245-4C8C-8120-99406C5B6CC8}" type="presOf" srcId="{E1BBAE59-604B-44F9-9C05-C6CD0FBA7CC8}" destId="{FAAD3847-41CE-4E57-B78C-B65B64424C1C}" srcOrd="0" destOrd="0" presId="urn:microsoft.com/office/officeart/2005/8/layout/orgChart1"/>
    <dgm:cxn modelId="{0C5FF3D7-2AD0-451E-9EEB-8176CB6AD48A}" type="presOf" srcId="{9DEBF27A-40CB-410B-A896-FA0FEDA1CFD6}" destId="{2CC9BCEF-E438-4DEC-8D5A-46DC84D07A41}" srcOrd="1" destOrd="0" presId="urn:microsoft.com/office/officeart/2005/8/layout/orgChart1"/>
    <dgm:cxn modelId="{1ACC6AC1-163A-4793-AD43-3B8A92F2085B}" srcId="{E1BBAE59-604B-44F9-9C05-C6CD0FBA7CC8}" destId="{247AAE22-5224-4608-8C9E-A7607059F71C}" srcOrd="2" destOrd="0" parTransId="{D9A407C3-68E8-4EE1-A85A-B529449B4397}" sibTransId="{5BF684FD-916B-4CFB-A718-3BEFB7B582C6}"/>
    <dgm:cxn modelId="{5C6E7B25-8F0E-47A4-9A6C-B807050C3E51}" type="presOf" srcId="{94821165-BEA8-4C1F-A9E0-8B531136C4DC}" destId="{DCAEA3EA-85A9-42E1-B27A-2B0FBE67D20A}" srcOrd="0" destOrd="0" presId="urn:microsoft.com/office/officeart/2005/8/layout/orgChart1"/>
    <dgm:cxn modelId="{5714205D-687A-4B0E-9E0B-5BDBE387D904}" type="presParOf" srcId="{47FE8016-28A3-4FB4-8991-3E4B3A9708B5}" destId="{B1A1BE06-9F49-4123-88FE-C9013DFAF47C}" srcOrd="0" destOrd="0" presId="urn:microsoft.com/office/officeart/2005/8/layout/orgChart1"/>
    <dgm:cxn modelId="{4C46EA60-F7BF-4760-8944-4CE988F730B2}" type="presParOf" srcId="{B1A1BE06-9F49-4123-88FE-C9013DFAF47C}" destId="{2C4FECBC-A615-495A-9B5B-02E75120EBB8}" srcOrd="0" destOrd="0" presId="urn:microsoft.com/office/officeart/2005/8/layout/orgChart1"/>
    <dgm:cxn modelId="{1BBF2D3A-AE19-47F4-933D-879B1A8902B0}" type="presParOf" srcId="{2C4FECBC-A615-495A-9B5B-02E75120EBB8}" destId="{82DF5E6A-15DE-436E-AC47-3C8B9A1AC1B7}" srcOrd="0" destOrd="0" presId="urn:microsoft.com/office/officeart/2005/8/layout/orgChart1"/>
    <dgm:cxn modelId="{0FF2E4BD-788E-4982-85BE-F41601EA19A5}" type="presParOf" srcId="{2C4FECBC-A615-495A-9B5B-02E75120EBB8}" destId="{2CBAC722-F0E6-4504-8B49-415F0DB749A2}" srcOrd="1" destOrd="0" presId="urn:microsoft.com/office/officeart/2005/8/layout/orgChart1"/>
    <dgm:cxn modelId="{9CDC9DA0-624F-4BB4-8EBE-0848E83CABE4}" type="presParOf" srcId="{B1A1BE06-9F49-4123-88FE-C9013DFAF47C}" destId="{E272EF4B-8091-433B-B82B-2BFAA17A4572}" srcOrd="1" destOrd="0" presId="urn:microsoft.com/office/officeart/2005/8/layout/orgChart1"/>
    <dgm:cxn modelId="{F53D0F49-4FDA-471C-8E46-073FEC94B7EF}" type="presParOf" srcId="{E272EF4B-8091-433B-B82B-2BFAA17A4572}" destId="{F125CA5E-4DB2-4E0A-BB19-3715AAFA43C4}" srcOrd="0" destOrd="0" presId="urn:microsoft.com/office/officeart/2005/8/layout/orgChart1"/>
    <dgm:cxn modelId="{3B0C80BD-8AE2-4AF1-85B6-C72DB3DFB8EE}" type="presParOf" srcId="{E272EF4B-8091-433B-B82B-2BFAA17A4572}" destId="{76C70F69-C59B-45D5-A6F6-C4B72E2C3110}" srcOrd="1" destOrd="0" presId="urn:microsoft.com/office/officeart/2005/8/layout/orgChart1"/>
    <dgm:cxn modelId="{C88EB9A0-936F-47B1-8AE1-D06F262505A3}" type="presParOf" srcId="{76C70F69-C59B-45D5-A6F6-C4B72E2C3110}" destId="{6EDC0F25-CC49-4EAC-8F58-C8D0F93ECB35}" srcOrd="0" destOrd="0" presId="urn:microsoft.com/office/officeart/2005/8/layout/orgChart1"/>
    <dgm:cxn modelId="{DD44E89B-249C-4825-A311-DBEA66AA0A57}" type="presParOf" srcId="{6EDC0F25-CC49-4EAC-8F58-C8D0F93ECB35}" destId="{E37CF7F0-D6AB-4768-9E15-DE1E05C92280}" srcOrd="0" destOrd="0" presId="urn:microsoft.com/office/officeart/2005/8/layout/orgChart1"/>
    <dgm:cxn modelId="{16B7B7F9-C28E-457B-9835-597E2A442C94}" type="presParOf" srcId="{6EDC0F25-CC49-4EAC-8F58-C8D0F93ECB35}" destId="{B93FE0D7-F258-4DB4-AAE4-0F08F1C49B45}" srcOrd="1" destOrd="0" presId="urn:microsoft.com/office/officeart/2005/8/layout/orgChart1"/>
    <dgm:cxn modelId="{F6BD70E5-E164-4F5B-8EB5-10A1FD5AD46A}" type="presParOf" srcId="{76C70F69-C59B-45D5-A6F6-C4B72E2C3110}" destId="{EBF6B3A1-51D3-4BA2-90B5-3412EAE37579}" srcOrd="1" destOrd="0" presId="urn:microsoft.com/office/officeart/2005/8/layout/orgChart1"/>
    <dgm:cxn modelId="{31341644-DCBA-4489-9401-A1979892FE38}" type="presParOf" srcId="{EBF6B3A1-51D3-4BA2-90B5-3412EAE37579}" destId="{A5D74BC9-2C62-4DF0-8D53-110830374338}" srcOrd="0" destOrd="0" presId="urn:microsoft.com/office/officeart/2005/8/layout/orgChart1"/>
    <dgm:cxn modelId="{013F97BE-DF1A-4A14-9110-186F0C1CDC64}" type="presParOf" srcId="{EBF6B3A1-51D3-4BA2-90B5-3412EAE37579}" destId="{4BB81399-326E-4C79-827E-118C3C390A1B}" srcOrd="1" destOrd="0" presId="urn:microsoft.com/office/officeart/2005/8/layout/orgChart1"/>
    <dgm:cxn modelId="{9EE8C827-50EA-4B1C-A497-015A80B6181E}" type="presParOf" srcId="{4BB81399-326E-4C79-827E-118C3C390A1B}" destId="{C785275A-2D99-4765-BC1A-861503C5061B}" srcOrd="0" destOrd="0" presId="urn:microsoft.com/office/officeart/2005/8/layout/orgChart1"/>
    <dgm:cxn modelId="{A129571A-C9D1-4B93-AF7E-F7AEE8945A3E}" type="presParOf" srcId="{C785275A-2D99-4765-BC1A-861503C5061B}" destId="{F4FCD015-2622-4D05-935E-744D78C3A965}" srcOrd="0" destOrd="0" presId="urn:microsoft.com/office/officeart/2005/8/layout/orgChart1"/>
    <dgm:cxn modelId="{422A501D-FBDE-4330-98C5-EEE8273431FA}" type="presParOf" srcId="{C785275A-2D99-4765-BC1A-861503C5061B}" destId="{F13B89AD-0C51-42B9-BF76-4954B515CAF3}" srcOrd="1" destOrd="0" presId="urn:microsoft.com/office/officeart/2005/8/layout/orgChart1"/>
    <dgm:cxn modelId="{5DC865EC-9F00-4743-ADAF-B38D6DE0C656}" type="presParOf" srcId="{4BB81399-326E-4C79-827E-118C3C390A1B}" destId="{40A50624-95E3-48C8-8E80-ED56B99F2B0E}" srcOrd="1" destOrd="0" presId="urn:microsoft.com/office/officeart/2005/8/layout/orgChart1"/>
    <dgm:cxn modelId="{49D1C2AC-B44F-4253-96DC-D68C28E4B956}" type="presParOf" srcId="{40A50624-95E3-48C8-8E80-ED56B99F2B0E}" destId="{A75E1B77-ADB6-4559-A761-AC746F103D0E}" srcOrd="0" destOrd="0" presId="urn:microsoft.com/office/officeart/2005/8/layout/orgChart1"/>
    <dgm:cxn modelId="{747FC9E3-BFA4-4859-89A7-290DE038BE82}" type="presParOf" srcId="{40A50624-95E3-48C8-8E80-ED56B99F2B0E}" destId="{1A29FC79-325E-4E74-9D1B-C2F77CAA4295}" srcOrd="1" destOrd="0" presId="urn:microsoft.com/office/officeart/2005/8/layout/orgChart1"/>
    <dgm:cxn modelId="{84163D0F-C2DD-4A83-9BE0-050508A28999}" type="presParOf" srcId="{1A29FC79-325E-4E74-9D1B-C2F77CAA4295}" destId="{9CED48B1-009D-48C7-9B98-55C16EAE04E6}" srcOrd="0" destOrd="0" presId="urn:microsoft.com/office/officeart/2005/8/layout/orgChart1"/>
    <dgm:cxn modelId="{A8F38ABE-EE80-4060-8DFD-E6FEEFC47BD5}" type="presParOf" srcId="{9CED48B1-009D-48C7-9B98-55C16EAE04E6}" destId="{0C1D57A7-1930-42DD-9AC3-EE88345B8578}" srcOrd="0" destOrd="0" presId="urn:microsoft.com/office/officeart/2005/8/layout/orgChart1"/>
    <dgm:cxn modelId="{6A62239C-F848-46CA-ACCA-C3B60B78DE57}" type="presParOf" srcId="{9CED48B1-009D-48C7-9B98-55C16EAE04E6}" destId="{44099B60-1A9B-49BD-9840-9AE2E1CD4666}" srcOrd="1" destOrd="0" presId="urn:microsoft.com/office/officeart/2005/8/layout/orgChart1"/>
    <dgm:cxn modelId="{4E0B49C3-3327-4EA9-A98B-48040FE71FE1}" type="presParOf" srcId="{1A29FC79-325E-4E74-9D1B-C2F77CAA4295}" destId="{6F2ACDE9-27E0-4385-AF92-4401F1650909}" srcOrd="1" destOrd="0" presId="urn:microsoft.com/office/officeart/2005/8/layout/orgChart1"/>
    <dgm:cxn modelId="{7A881E4E-0485-403F-8B42-F2F349366680}" type="presParOf" srcId="{1A29FC79-325E-4E74-9D1B-C2F77CAA4295}" destId="{28FBD93C-0D47-445E-8379-8AAB1951DE21}" srcOrd="2" destOrd="0" presId="urn:microsoft.com/office/officeart/2005/8/layout/orgChart1"/>
    <dgm:cxn modelId="{D591F692-97AC-48C4-8CC9-9749E9DF8AB5}" type="presParOf" srcId="{40A50624-95E3-48C8-8E80-ED56B99F2B0E}" destId="{72208BA9-629B-445C-B96A-4E1AE3A5FF46}" srcOrd="2" destOrd="0" presId="urn:microsoft.com/office/officeart/2005/8/layout/orgChart1"/>
    <dgm:cxn modelId="{5F12A229-2CC5-40FF-A5B0-2C52ED8DF012}" type="presParOf" srcId="{40A50624-95E3-48C8-8E80-ED56B99F2B0E}" destId="{781299A8-87B8-449D-AC53-CB0FE0E55B61}" srcOrd="3" destOrd="0" presId="urn:microsoft.com/office/officeart/2005/8/layout/orgChart1"/>
    <dgm:cxn modelId="{A2D15708-1D1F-4EAD-A31C-C991294DA218}" type="presParOf" srcId="{781299A8-87B8-449D-AC53-CB0FE0E55B61}" destId="{48D49E85-F47C-4806-B93E-EA9F17615F78}" srcOrd="0" destOrd="0" presId="urn:microsoft.com/office/officeart/2005/8/layout/orgChart1"/>
    <dgm:cxn modelId="{5B0D81D4-7958-4DAB-9561-92D36FCD4FC0}" type="presParOf" srcId="{48D49E85-F47C-4806-B93E-EA9F17615F78}" destId="{6A65B8F1-B0E3-4D7A-AC99-56D8054C5AC5}" srcOrd="0" destOrd="0" presId="urn:microsoft.com/office/officeart/2005/8/layout/orgChart1"/>
    <dgm:cxn modelId="{D419CAD5-D8EE-4A8A-93BB-D997539AE3F9}" type="presParOf" srcId="{48D49E85-F47C-4806-B93E-EA9F17615F78}" destId="{13D0821E-7FFE-47F6-A062-C7E65D6904F4}" srcOrd="1" destOrd="0" presId="urn:microsoft.com/office/officeart/2005/8/layout/orgChart1"/>
    <dgm:cxn modelId="{10E64DDA-6CBB-49F6-AF00-5A1B3F0F6F15}" type="presParOf" srcId="{781299A8-87B8-449D-AC53-CB0FE0E55B61}" destId="{54FC7F7F-B813-4B54-B3D0-D1F939BAC5FB}" srcOrd="1" destOrd="0" presId="urn:microsoft.com/office/officeart/2005/8/layout/orgChart1"/>
    <dgm:cxn modelId="{C1A243E9-2C86-4506-8B1C-3586566FD908}" type="presParOf" srcId="{781299A8-87B8-449D-AC53-CB0FE0E55B61}" destId="{B9FB963B-633D-4797-A018-973FFFCAAE81}" srcOrd="2" destOrd="0" presId="urn:microsoft.com/office/officeart/2005/8/layout/orgChart1"/>
    <dgm:cxn modelId="{D4C0A049-0909-4D91-AE65-6142F9ADABFF}" type="presParOf" srcId="{40A50624-95E3-48C8-8E80-ED56B99F2B0E}" destId="{AD432F27-3779-4BA9-9F88-5DFF2BB5D692}" srcOrd="4" destOrd="0" presId="urn:microsoft.com/office/officeart/2005/8/layout/orgChart1"/>
    <dgm:cxn modelId="{EAA62A97-FA3E-444A-B9FC-200BC9D32CAD}" type="presParOf" srcId="{40A50624-95E3-48C8-8E80-ED56B99F2B0E}" destId="{09F4CC17-BB2B-40B6-A199-46DAA2270FA1}" srcOrd="5" destOrd="0" presId="urn:microsoft.com/office/officeart/2005/8/layout/orgChart1"/>
    <dgm:cxn modelId="{767320D7-FE89-46BB-8374-A992269D05A8}" type="presParOf" srcId="{09F4CC17-BB2B-40B6-A199-46DAA2270FA1}" destId="{52F00244-34B5-4003-BE31-F9CC01744EF9}" srcOrd="0" destOrd="0" presId="urn:microsoft.com/office/officeart/2005/8/layout/orgChart1"/>
    <dgm:cxn modelId="{2694C302-C032-44E1-B996-209800A5552B}" type="presParOf" srcId="{52F00244-34B5-4003-BE31-F9CC01744EF9}" destId="{3395B333-8C57-4A67-8397-6A08929F6500}" srcOrd="0" destOrd="0" presId="urn:microsoft.com/office/officeart/2005/8/layout/orgChart1"/>
    <dgm:cxn modelId="{5B4B62DB-19ED-468E-9391-4E9FA52A3809}" type="presParOf" srcId="{52F00244-34B5-4003-BE31-F9CC01744EF9}" destId="{21193AB3-6F2B-4B3D-AD27-162519BE5D93}" srcOrd="1" destOrd="0" presId="urn:microsoft.com/office/officeart/2005/8/layout/orgChart1"/>
    <dgm:cxn modelId="{409768CE-8300-458F-92CE-B8129EC874B3}" type="presParOf" srcId="{09F4CC17-BB2B-40B6-A199-46DAA2270FA1}" destId="{2871DA6C-ACA3-458C-A3D6-D02FBF64B0F4}" srcOrd="1" destOrd="0" presId="urn:microsoft.com/office/officeart/2005/8/layout/orgChart1"/>
    <dgm:cxn modelId="{C7D01835-6331-45E5-9340-8F4D5DE1A01C}" type="presParOf" srcId="{09F4CC17-BB2B-40B6-A199-46DAA2270FA1}" destId="{E465A52A-66D3-4D35-B034-E5E6BA1EAFCF}" srcOrd="2" destOrd="0" presId="urn:microsoft.com/office/officeart/2005/8/layout/orgChart1"/>
    <dgm:cxn modelId="{B9788E83-6BCE-4746-BC30-4FE74A39C05E}" type="presParOf" srcId="{40A50624-95E3-48C8-8E80-ED56B99F2B0E}" destId="{49653DD5-96CB-429F-8F05-759D3EDCE5DA}" srcOrd="6" destOrd="0" presId="urn:microsoft.com/office/officeart/2005/8/layout/orgChart1"/>
    <dgm:cxn modelId="{35406513-06FA-4D4B-A3FA-471E01BB809D}" type="presParOf" srcId="{40A50624-95E3-48C8-8E80-ED56B99F2B0E}" destId="{3F4D9C4D-0FE8-4A42-B4D8-25214125789B}" srcOrd="7" destOrd="0" presId="urn:microsoft.com/office/officeart/2005/8/layout/orgChart1"/>
    <dgm:cxn modelId="{FCA913C6-17F7-4AFB-B777-4115D0588A59}" type="presParOf" srcId="{3F4D9C4D-0FE8-4A42-B4D8-25214125789B}" destId="{B777086C-A6D0-4F22-8B15-5951AA6817EE}" srcOrd="0" destOrd="0" presId="urn:microsoft.com/office/officeart/2005/8/layout/orgChart1"/>
    <dgm:cxn modelId="{9D8C4597-3266-4D3C-AB5E-E53575AF931E}" type="presParOf" srcId="{B777086C-A6D0-4F22-8B15-5951AA6817EE}" destId="{295A3B8B-CCF0-4A2E-833F-B9FF8BDCE023}" srcOrd="0" destOrd="0" presId="urn:microsoft.com/office/officeart/2005/8/layout/orgChart1"/>
    <dgm:cxn modelId="{338004FC-E407-4E70-A907-9DD9FA1C12D0}" type="presParOf" srcId="{B777086C-A6D0-4F22-8B15-5951AA6817EE}" destId="{F2105600-DD71-41E9-8385-A92751612712}" srcOrd="1" destOrd="0" presId="urn:microsoft.com/office/officeart/2005/8/layout/orgChart1"/>
    <dgm:cxn modelId="{7C8CC1BD-22FE-446D-AC99-E17B6E925E3F}" type="presParOf" srcId="{3F4D9C4D-0FE8-4A42-B4D8-25214125789B}" destId="{05DF54E3-E01A-41A2-AF75-7839DC5FEECD}" srcOrd="1" destOrd="0" presId="urn:microsoft.com/office/officeart/2005/8/layout/orgChart1"/>
    <dgm:cxn modelId="{E7ED3EF9-D7AA-4FD4-87F4-D588EB8FF31F}" type="presParOf" srcId="{3F4D9C4D-0FE8-4A42-B4D8-25214125789B}" destId="{43AADE9A-EB92-417B-B090-C34217736101}" srcOrd="2" destOrd="0" presId="urn:microsoft.com/office/officeart/2005/8/layout/orgChart1"/>
    <dgm:cxn modelId="{0BDEA251-4570-412B-888C-F445043C73AD}" type="presParOf" srcId="{4BB81399-326E-4C79-827E-118C3C390A1B}" destId="{B40F94F4-7120-4127-8FAE-541DA8C32EAF}" srcOrd="2" destOrd="0" presId="urn:microsoft.com/office/officeart/2005/8/layout/orgChart1"/>
    <dgm:cxn modelId="{670F12D4-1111-4C92-994D-4BEB3ED77EC3}" type="presParOf" srcId="{EBF6B3A1-51D3-4BA2-90B5-3412EAE37579}" destId="{4636A3B3-BADF-4407-86F8-2E715F510C26}" srcOrd="2" destOrd="0" presId="urn:microsoft.com/office/officeart/2005/8/layout/orgChart1"/>
    <dgm:cxn modelId="{7E30FF7C-6C32-4B6B-BF68-33350B954549}" type="presParOf" srcId="{EBF6B3A1-51D3-4BA2-90B5-3412EAE37579}" destId="{0B62B823-2B93-4E52-9495-7D964A154279}" srcOrd="3" destOrd="0" presId="urn:microsoft.com/office/officeart/2005/8/layout/orgChart1"/>
    <dgm:cxn modelId="{434EF1A9-CBC5-45D5-9AAA-B0A32A6B9B84}" type="presParOf" srcId="{0B62B823-2B93-4E52-9495-7D964A154279}" destId="{D22BF30D-5F97-4C0F-8A20-EB9BF8DD27BC}" srcOrd="0" destOrd="0" presId="urn:microsoft.com/office/officeart/2005/8/layout/orgChart1"/>
    <dgm:cxn modelId="{8B9F89CD-9C31-439B-9830-2D69625078E6}" type="presParOf" srcId="{D22BF30D-5F97-4C0F-8A20-EB9BF8DD27BC}" destId="{60BB4182-D85D-4CBB-B84C-65D73DADC103}" srcOrd="0" destOrd="0" presId="urn:microsoft.com/office/officeart/2005/8/layout/orgChart1"/>
    <dgm:cxn modelId="{68EA0403-237C-4182-8EF8-84877CBB9CAC}" type="presParOf" srcId="{D22BF30D-5F97-4C0F-8A20-EB9BF8DD27BC}" destId="{F20D78BD-0D93-4D47-B1E0-49B0D66487FA}" srcOrd="1" destOrd="0" presId="urn:microsoft.com/office/officeart/2005/8/layout/orgChart1"/>
    <dgm:cxn modelId="{B393B0DA-5664-41B3-9E27-F101D8E54295}" type="presParOf" srcId="{0B62B823-2B93-4E52-9495-7D964A154279}" destId="{2330C824-8234-4BB9-BC1D-A734E8530D11}" srcOrd="1" destOrd="0" presId="urn:microsoft.com/office/officeart/2005/8/layout/orgChart1"/>
    <dgm:cxn modelId="{CCF6F1CB-5BC3-46B2-9ED0-4A71F9F85677}" type="presParOf" srcId="{2330C824-8234-4BB9-BC1D-A734E8530D11}" destId="{CAE09D4C-04EC-4A3A-AB78-C92248846CBD}" srcOrd="0" destOrd="0" presId="urn:microsoft.com/office/officeart/2005/8/layout/orgChart1"/>
    <dgm:cxn modelId="{5DEBB001-83A2-426A-88AA-91B9C9CEF9A9}" type="presParOf" srcId="{2330C824-8234-4BB9-BC1D-A734E8530D11}" destId="{D71A6F89-C975-4193-A158-1DD8A6233F6F}" srcOrd="1" destOrd="0" presId="urn:microsoft.com/office/officeart/2005/8/layout/orgChart1"/>
    <dgm:cxn modelId="{8B38EDDC-97A0-47ED-A289-03ABF2E3D1DC}" type="presParOf" srcId="{D71A6F89-C975-4193-A158-1DD8A6233F6F}" destId="{A1C100B2-B972-481D-9D68-BFA77A8D8C9E}" srcOrd="0" destOrd="0" presId="urn:microsoft.com/office/officeart/2005/8/layout/orgChart1"/>
    <dgm:cxn modelId="{065AA388-AD6F-45C1-8458-8727B0C24DE2}" type="presParOf" srcId="{A1C100B2-B972-481D-9D68-BFA77A8D8C9E}" destId="{E840660A-6DF5-4328-9C5A-E3583D7ADE49}" srcOrd="0" destOrd="0" presId="urn:microsoft.com/office/officeart/2005/8/layout/orgChart1"/>
    <dgm:cxn modelId="{C994EF6B-376A-4EAA-9326-81C2CC37600A}" type="presParOf" srcId="{A1C100B2-B972-481D-9D68-BFA77A8D8C9E}" destId="{3FD66196-018E-4D3F-AFE2-45042AA25B37}" srcOrd="1" destOrd="0" presId="urn:microsoft.com/office/officeart/2005/8/layout/orgChart1"/>
    <dgm:cxn modelId="{DA4A520F-575D-4F3C-8200-A2CEB4E2DB61}" type="presParOf" srcId="{D71A6F89-C975-4193-A158-1DD8A6233F6F}" destId="{3A330351-5271-48CF-A5FB-2A51A8662293}" srcOrd="1" destOrd="0" presId="urn:microsoft.com/office/officeart/2005/8/layout/orgChart1"/>
    <dgm:cxn modelId="{F5378220-A8CE-4612-AD1E-4309D7B97254}" type="presParOf" srcId="{D71A6F89-C975-4193-A158-1DD8A6233F6F}" destId="{A91B8FB6-0B80-4F96-A2A1-8DF75E49F5FE}" srcOrd="2" destOrd="0" presId="urn:microsoft.com/office/officeart/2005/8/layout/orgChart1"/>
    <dgm:cxn modelId="{4B7E1BE3-F6BA-4162-8A7E-357211827DD2}" type="presParOf" srcId="{2330C824-8234-4BB9-BC1D-A734E8530D11}" destId="{B5E6CB0C-DC33-4BA3-BA62-22C7221F753F}" srcOrd="2" destOrd="0" presId="urn:microsoft.com/office/officeart/2005/8/layout/orgChart1"/>
    <dgm:cxn modelId="{DD1122E7-2546-48B3-9881-1B76680159EB}" type="presParOf" srcId="{2330C824-8234-4BB9-BC1D-A734E8530D11}" destId="{8752DD23-C27C-402A-823B-2D0332994D94}" srcOrd="3" destOrd="0" presId="urn:microsoft.com/office/officeart/2005/8/layout/orgChart1"/>
    <dgm:cxn modelId="{2DD48E65-3C70-40BB-A034-8B4B3D741A2A}" type="presParOf" srcId="{8752DD23-C27C-402A-823B-2D0332994D94}" destId="{912D67C1-5C66-4770-9F9E-B3404FEE308A}" srcOrd="0" destOrd="0" presId="urn:microsoft.com/office/officeart/2005/8/layout/orgChart1"/>
    <dgm:cxn modelId="{520200AA-F743-4617-9ACF-F510F4169C6A}" type="presParOf" srcId="{912D67C1-5C66-4770-9F9E-B3404FEE308A}" destId="{AE885458-536B-44E9-B653-99733E5DA77D}" srcOrd="0" destOrd="0" presId="urn:microsoft.com/office/officeart/2005/8/layout/orgChart1"/>
    <dgm:cxn modelId="{BA154A7A-1FE4-404E-9B29-F716E6EF6E99}" type="presParOf" srcId="{912D67C1-5C66-4770-9F9E-B3404FEE308A}" destId="{78CB427D-EFC2-4808-AD37-80356956418A}" srcOrd="1" destOrd="0" presId="urn:microsoft.com/office/officeart/2005/8/layout/orgChart1"/>
    <dgm:cxn modelId="{DE575D15-C502-4DB5-895B-01629B954797}" type="presParOf" srcId="{8752DD23-C27C-402A-823B-2D0332994D94}" destId="{75D4957E-DFA4-4A4D-B310-F05444E5B1D3}" srcOrd="1" destOrd="0" presId="urn:microsoft.com/office/officeart/2005/8/layout/orgChart1"/>
    <dgm:cxn modelId="{03306AD3-706F-4676-81B7-84B38C0AAC83}" type="presParOf" srcId="{8752DD23-C27C-402A-823B-2D0332994D94}" destId="{23A7ACCD-1DA3-4274-9635-9E3BC27F04EB}" srcOrd="2" destOrd="0" presId="urn:microsoft.com/office/officeart/2005/8/layout/orgChart1"/>
    <dgm:cxn modelId="{70BD30E3-4686-4268-BA7C-1815492F186C}" type="presParOf" srcId="{2330C824-8234-4BB9-BC1D-A734E8530D11}" destId="{7F17B3E9-6BD0-4211-9736-F4FDEFDA75FA}" srcOrd="4" destOrd="0" presId="urn:microsoft.com/office/officeart/2005/8/layout/orgChart1"/>
    <dgm:cxn modelId="{E757B0B1-778C-4555-B6D5-86400A2D783B}" type="presParOf" srcId="{2330C824-8234-4BB9-BC1D-A734E8530D11}" destId="{83F74708-D233-4A84-8668-52917685A021}" srcOrd="5" destOrd="0" presId="urn:microsoft.com/office/officeart/2005/8/layout/orgChart1"/>
    <dgm:cxn modelId="{EB54B712-EBCB-427F-B63A-B0BAB5308B6D}" type="presParOf" srcId="{83F74708-D233-4A84-8668-52917685A021}" destId="{DF4006C1-8409-4B46-AC1B-7D142AA45F67}" srcOrd="0" destOrd="0" presId="urn:microsoft.com/office/officeart/2005/8/layout/orgChart1"/>
    <dgm:cxn modelId="{50B0131B-906F-44ED-A991-E65F4E6DF9BB}" type="presParOf" srcId="{DF4006C1-8409-4B46-AC1B-7D142AA45F67}" destId="{596A6239-3965-4808-AC8B-C3BCAF3C61B2}" srcOrd="0" destOrd="0" presId="urn:microsoft.com/office/officeart/2005/8/layout/orgChart1"/>
    <dgm:cxn modelId="{F78102DB-A122-48B4-8FC5-618807DB04E9}" type="presParOf" srcId="{DF4006C1-8409-4B46-AC1B-7D142AA45F67}" destId="{F8DFE612-44AC-45D4-8E00-CF668BCB566C}" srcOrd="1" destOrd="0" presId="urn:microsoft.com/office/officeart/2005/8/layout/orgChart1"/>
    <dgm:cxn modelId="{E31B0F19-51C5-4F3C-9D8F-808FC0A5F916}" type="presParOf" srcId="{83F74708-D233-4A84-8668-52917685A021}" destId="{26D98A95-4D6C-4CF8-BFC5-5FFAB953F73E}" srcOrd="1" destOrd="0" presId="urn:microsoft.com/office/officeart/2005/8/layout/orgChart1"/>
    <dgm:cxn modelId="{40D8C9AA-3FF4-4394-AE86-5D6776D5DE0A}" type="presParOf" srcId="{83F74708-D233-4A84-8668-52917685A021}" destId="{C416C458-F6DC-4C74-9F4D-19151F7D16B3}" srcOrd="2" destOrd="0" presId="urn:microsoft.com/office/officeart/2005/8/layout/orgChart1"/>
    <dgm:cxn modelId="{EE23047B-6473-40DE-B064-9AC3168136CD}" type="presParOf" srcId="{2330C824-8234-4BB9-BC1D-A734E8530D11}" destId="{B0518BCD-E09D-4033-A7A1-A89964BAEC01}" srcOrd="6" destOrd="0" presId="urn:microsoft.com/office/officeart/2005/8/layout/orgChart1"/>
    <dgm:cxn modelId="{36739B91-CE2A-4E71-A4B9-D90338881809}" type="presParOf" srcId="{2330C824-8234-4BB9-BC1D-A734E8530D11}" destId="{AF47F838-A719-4AD8-B91A-AF84DFB1BB3B}" srcOrd="7" destOrd="0" presId="urn:microsoft.com/office/officeart/2005/8/layout/orgChart1"/>
    <dgm:cxn modelId="{A6E64318-DDD1-45D0-9369-A77ED2DAEE9D}" type="presParOf" srcId="{AF47F838-A719-4AD8-B91A-AF84DFB1BB3B}" destId="{1775654C-A0C2-4057-8F05-1048B00150B9}" srcOrd="0" destOrd="0" presId="urn:microsoft.com/office/officeart/2005/8/layout/orgChart1"/>
    <dgm:cxn modelId="{DFBB8D2A-DE76-47F1-AAE6-9F4055ECC3A1}" type="presParOf" srcId="{1775654C-A0C2-4057-8F05-1048B00150B9}" destId="{D597EE1E-6E3B-43B0-8075-4A15EDD9064F}" srcOrd="0" destOrd="0" presId="urn:microsoft.com/office/officeart/2005/8/layout/orgChart1"/>
    <dgm:cxn modelId="{95C2BBAD-94E1-47BC-8D7B-481014946674}" type="presParOf" srcId="{1775654C-A0C2-4057-8F05-1048B00150B9}" destId="{04BA1526-096D-4129-94C5-581550057257}" srcOrd="1" destOrd="0" presId="urn:microsoft.com/office/officeart/2005/8/layout/orgChart1"/>
    <dgm:cxn modelId="{6558480D-E46D-422C-94CD-F06827450C33}" type="presParOf" srcId="{AF47F838-A719-4AD8-B91A-AF84DFB1BB3B}" destId="{73AB567A-BD64-4B2D-9862-D6389AB2A329}" srcOrd="1" destOrd="0" presId="urn:microsoft.com/office/officeart/2005/8/layout/orgChart1"/>
    <dgm:cxn modelId="{74C864A1-C9E7-4A54-8F38-94BADDCE8588}" type="presParOf" srcId="{AF47F838-A719-4AD8-B91A-AF84DFB1BB3B}" destId="{4669C593-A1C0-4930-9E13-EEFD543DC02F}" srcOrd="2" destOrd="0" presId="urn:microsoft.com/office/officeart/2005/8/layout/orgChart1"/>
    <dgm:cxn modelId="{95F7FDE7-3CAA-481A-B1E0-2BE8F06F61B7}" type="presParOf" srcId="{0B62B823-2B93-4E52-9495-7D964A154279}" destId="{93BEC575-090E-4614-AE53-9FC49696D92A}" srcOrd="2" destOrd="0" presId="urn:microsoft.com/office/officeart/2005/8/layout/orgChart1"/>
    <dgm:cxn modelId="{A05DF949-E7EC-4CFA-B72F-80E990D8EA00}" type="presParOf" srcId="{EBF6B3A1-51D3-4BA2-90B5-3412EAE37579}" destId="{358026DE-1BF9-4F5B-874F-175F29EBEF67}" srcOrd="4" destOrd="0" presId="urn:microsoft.com/office/officeart/2005/8/layout/orgChart1"/>
    <dgm:cxn modelId="{D76801DE-4A1E-48A0-956E-136AE866BA03}" type="presParOf" srcId="{EBF6B3A1-51D3-4BA2-90B5-3412EAE37579}" destId="{706E4B2D-34A3-4748-96F4-B3487C13F552}" srcOrd="5" destOrd="0" presId="urn:microsoft.com/office/officeart/2005/8/layout/orgChart1"/>
    <dgm:cxn modelId="{4A23C0CB-B4BA-42D9-98B4-87FA92644F58}" type="presParOf" srcId="{706E4B2D-34A3-4748-96F4-B3487C13F552}" destId="{D579D3A6-7537-4BE8-A63F-ED365BBEDD44}" srcOrd="0" destOrd="0" presId="urn:microsoft.com/office/officeart/2005/8/layout/orgChart1"/>
    <dgm:cxn modelId="{64ADA378-0A3B-442D-96D0-17ED5DB36517}" type="presParOf" srcId="{D579D3A6-7537-4BE8-A63F-ED365BBEDD44}" destId="{FAAD3847-41CE-4E57-B78C-B65B64424C1C}" srcOrd="0" destOrd="0" presId="urn:microsoft.com/office/officeart/2005/8/layout/orgChart1"/>
    <dgm:cxn modelId="{BBFBBF76-004F-4299-88E6-722FCE115F6E}" type="presParOf" srcId="{D579D3A6-7537-4BE8-A63F-ED365BBEDD44}" destId="{092AB35E-21EC-4726-B988-4C3C4CE248D4}" srcOrd="1" destOrd="0" presId="urn:microsoft.com/office/officeart/2005/8/layout/orgChart1"/>
    <dgm:cxn modelId="{20632493-B4F5-4A85-9B75-117AD5A05113}" type="presParOf" srcId="{706E4B2D-34A3-4748-96F4-B3487C13F552}" destId="{12311206-3DA7-4A87-AE56-CFE0CE868B4B}" srcOrd="1" destOrd="0" presId="urn:microsoft.com/office/officeart/2005/8/layout/orgChart1"/>
    <dgm:cxn modelId="{0D4C566F-B8F6-4206-A1F3-26835AFC919F}" type="presParOf" srcId="{12311206-3DA7-4A87-AE56-CFE0CE868B4B}" destId="{F679FD34-C4A0-403F-ABFA-C47A8BD3E36F}" srcOrd="0" destOrd="0" presId="urn:microsoft.com/office/officeart/2005/8/layout/orgChart1"/>
    <dgm:cxn modelId="{E8CD6A14-D01D-4CE1-AA5F-BD081CD02481}" type="presParOf" srcId="{12311206-3DA7-4A87-AE56-CFE0CE868B4B}" destId="{EE2A5682-5A1A-4855-AADA-27E0F0B4C4C6}" srcOrd="1" destOrd="0" presId="urn:microsoft.com/office/officeart/2005/8/layout/orgChart1"/>
    <dgm:cxn modelId="{F3B5BFE9-A0CE-4295-B4A5-68EA7F01847D}" type="presParOf" srcId="{EE2A5682-5A1A-4855-AADA-27E0F0B4C4C6}" destId="{8756F56E-45E6-4C40-AA4A-E27C14D2884D}" srcOrd="0" destOrd="0" presId="urn:microsoft.com/office/officeart/2005/8/layout/orgChart1"/>
    <dgm:cxn modelId="{1C108A71-BF2E-4667-BC7B-5F72BE297142}" type="presParOf" srcId="{8756F56E-45E6-4C40-AA4A-E27C14D2884D}" destId="{DCAEA3EA-85A9-42E1-B27A-2B0FBE67D20A}" srcOrd="0" destOrd="0" presId="urn:microsoft.com/office/officeart/2005/8/layout/orgChart1"/>
    <dgm:cxn modelId="{6F8439FE-8B24-432E-9E0C-EB2EB4DC1B83}" type="presParOf" srcId="{8756F56E-45E6-4C40-AA4A-E27C14D2884D}" destId="{B7E234D9-9FC2-4D8F-BD60-9F9C9AF5E35D}" srcOrd="1" destOrd="0" presId="urn:microsoft.com/office/officeart/2005/8/layout/orgChart1"/>
    <dgm:cxn modelId="{90D99121-D7F4-4A6B-93A4-A1AD363D83A8}" type="presParOf" srcId="{EE2A5682-5A1A-4855-AADA-27E0F0B4C4C6}" destId="{C7F17B22-1A05-4AB3-8836-491C5455A9B8}" srcOrd="1" destOrd="0" presId="urn:microsoft.com/office/officeart/2005/8/layout/orgChart1"/>
    <dgm:cxn modelId="{EC5B08AC-A4DE-4C29-881B-BBE4C18BE8FC}" type="presParOf" srcId="{EE2A5682-5A1A-4855-AADA-27E0F0B4C4C6}" destId="{8E35C9F0-27D1-4A52-8904-88F0BA157067}" srcOrd="2" destOrd="0" presId="urn:microsoft.com/office/officeart/2005/8/layout/orgChart1"/>
    <dgm:cxn modelId="{E47BB2A3-EDA6-4F8E-A266-099D2FFCBC93}" type="presParOf" srcId="{12311206-3DA7-4A87-AE56-CFE0CE868B4B}" destId="{EA348623-FBDF-4C04-A5A0-F17C95FA59ED}" srcOrd="2" destOrd="0" presId="urn:microsoft.com/office/officeart/2005/8/layout/orgChart1"/>
    <dgm:cxn modelId="{80DE14CA-6A11-4D07-87F8-0B9029006BFA}" type="presParOf" srcId="{12311206-3DA7-4A87-AE56-CFE0CE868B4B}" destId="{B1B6DC98-E7B0-46F5-B59B-C0694A81453E}" srcOrd="3" destOrd="0" presId="urn:microsoft.com/office/officeart/2005/8/layout/orgChart1"/>
    <dgm:cxn modelId="{E1E5FAF8-27BA-4867-9E1D-9968EFD9A527}" type="presParOf" srcId="{B1B6DC98-E7B0-46F5-B59B-C0694A81453E}" destId="{FDBD5B17-2561-4BFF-B501-0BB1D7557B40}" srcOrd="0" destOrd="0" presId="urn:microsoft.com/office/officeart/2005/8/layout/orgChart1"/>
    <dgm:cxn modelId="{1E0C33DC-0430-4905-944B-195C4AE78095}" type="presParOf" srcId="{FDBD5B17-2561-4BFF-B501-0BB1D7557B40}" destId="{8CC50868-E350-41D6-AA1A-F55978D35DA6}" srcOrd="0" destOrd="0" presId="urn:microsoft.com/office/officeart/2005/8/layout/orgChart1"/>
    <dgm:cxn modelId="{31617596-8AC0-4F55-8970-67266956CF12}" type="presParOf" srcId="{FDBD5B17-2561-4BFF-B501-0BB1D7557B40}" destId="{30B02A71-2387-4506-AB5C-9F6DD1D9B87E}" srcOrd="1" destOrd="0" presId="urn:microsoft.com/office/officeart/2005/8/layout/orgChart1"/>
    <dgm:cxn modelId="{E731C348-96F1-43EE-AB2E-AD71DFDE2B4C}" type="presParOf" srcId="{B1B6DC98-E7B0-46F5-B59B-C0694A81453E}" destId="{A443B689-E17C-488B-A4D6-7EBBB298A296}" srcOrd="1" destOrd="0" presId="urn:microsoft.com/office/officeart/2005/8/layout/orgChart1"/>
    <dgm:cxn modelId="{C8B489DD-F6BB-48FB-8E5E-102C37FD3258}" type="presParOf" srcId="{B1B6DC98-E7B0-46F5-B59B-C0694A81453E}" destId="{4690EDBC-8EC7-4E46-941D-DDE38D077645}" srcOrd="2" destOrd="0" presId="urn:microsoft.com/office/officeart/2005/8/layout/orgChart1"/>
    <dgm:cxn modelId="{B4401DF3-6FA9-4FB2-B977-53672BD1CBC4}" type="presParOf" srcId="{12311206-3DA7-4A87-AE56-CFE0CE868B4B}" destId="{EDFBCCB5-B29F-40AA-AE6E-F2F90852D59A}" srcOrd="4" destOrd="0" presId="urn:microsoft.com/office/officeart/2005/8/layout/orgChart1"/>
    <dgm:cxn modelId="{6C36F2A7-720A-4FF5-BD1F-8E7679B626EE}" type="presParOf" srcId="{12311206-3DA7-4A87-AE56-CFE0CE868B4B}" destId="{1ECDCF83-1E1D-414B-A0E2-1EF53F801F09}" srcOrd="5" destOrd="0" presId="urn:microsoft.com/office/officeart/2005/8/layout/orgChart1"/>
    <dgm:cxn modelId="{6B64729B-D369-4A1C-971C-837EF4C3B89D}" type="presParOf" srcId="{1ECDCF83-1E1D-414B-A0E2-1EF53F801F09}" destId="{8609DAB0-ED39-4E73-B863-CA7C84079DB4}" srcOrd="0" destOrd="0" presId="urn:microsoft.com/office/officeart/2005/8/layout/orgChart1"/>
    <dgm:cxn modelId="{8D7BF05E-0F7A-4DEE-8418-C10E69660BDC}" type="presParOf" srcId="{8609DAB0-ED39-4E73-B863-CA7C84079DB4}" destId="{650454DF-3FC0-4927-BDEC-F44AE7CD653D}" srcOrd="0" destOrd="0" presId="urn:microsoft.com/office/officeart/2005/8/layout/orgChart1"/>
    <dgm:cxn modelId="{EA36D130-B167-42EF-9E67-75F301C4A7F3}" type="presParOf" srcId="{8609DAB0-ED39-4E73-B863-CA7C84079DB4}" destId="{C981FE56-79D0-48B8-8326-DFFF0A9729EE}" srcOrd="1" destOrd="0" presId="urn:microsoft.com/office/officeart/2005/8/layout/orgChart1"/>
    <dgm:cxn modelId="{48BA2D02-CAA5-44C2-BADD-FEF1EEC734F6}" type="presParOf" srcId="{1ECDCF83-1E1D-414B-A0E2-1EF53F801F09}" destId="{543DD32E-F56F-4E15-90C5-40216F354786}" srcOrd="1" destOrd="0" presId="urn:microsoft.com/office/officeart/2005/8/layout/orgChart1"/>
    <dgm:cxn modelId="{A89AF4F8-E2D4-4EE5-835E-743BDD896CE5}" type="presParOf" srcId="{1ECDCF83-1E1D-414B-A0E2-1EF53F801F09}" destId="{BB40642F-B6FF-440D-B7F7-CF71AA32BFB7}" srcOrd="2" destOrd="0" presId="urn:microsoft.com/office/officeart/2005/8/layout/orgChart1"/>
    <dgm:cxn modelId="{460F73CC-DFFA-4C5A-A5C2-CECC28BCD0BD}" type="presParOf" srcId="{12311206-3DA7-4A87-AE56-CFE0CE868B4B}" destId="{42074B9E-0613-4B87-BF6B-4992C6DC58AA}" srcOrd="6" destOrd="0" presId="urn:microsoft.com/office/officeart/2005/8/layout/orgChart1"/>
    <dgm:cxn modelId="{73874789-6C10-47A5-A3C2-918770A04BF3}" type="presParOf" srcId="{12311206-3DA7-4A87-AE56-CFE0CE868B4B}" destId="{0745FA73-1FA9-4458-8C07-2DF605D5AC4B}" srcOrd="7" destOrd="0" presId="urn:microsoft.com/office/officeart/2005/8/layout/orgChart1"/>
    <dgm:cxn modelId="{2884B194-8ACB-4D7D-BF79-A29E0A6E1831}" type="presParOf" srcId="{0745FA73-1FA9-4458-8C07-2DF605D5AC4B}" destId="{DE15D96E-9602-4C31-B0A6-E181A2B0951B}" srcOrd="0" destOrd="0" presId="urn:microsoft.com/office/officeart/2005/8/layout/orgChart1"/>
    <dgm:cxn modelId="{71C62A62-DD2B-4A0C-A6C1-362501352A7B}" type="presParOf" srcId="{DE15D96E-9602-4C31-B0A6-E181A2B0951B}" destId="{DDDB037D-CD3A-4FA4-9B82-FCCFA5734F65}" srcOrd="0" destOrd="0" presId="urn:microsoft.com/office/officeart/2005/8/layout/orgChart1"/>
    <dgm:cxn modelId="{B95E4709-186F-430F-B2FB-AFBE105D7102}" type="presParOf" srcId="{DE15D96E-9602-4C31-B0A6-E181A2B0951B}" destId="{7EB727F0-7209-46C3-80C2-23B07DA05923}" srcOrd="1" destOrd="0" presId="urn:microsoft.com/office/officeart/2005/8/layout/orgChart1"/>
    <dgm:cxn modelId="{263F630E-1D17-41C8-9F22-0967609EBE3B}" type="presParOf" srcId="{0745FA73-1FA9-4458-8C07-2DF605D5AC4B}" destId="{EB40A492-51B3-4A36-8594-1E780AA25D7B}" srcOrd="1" destOrd="0" presId="urn:microsoft.com/office/officeart/2005/8/layout/orgChart1"/>
    <dgm:cxn modelId="{C0C920A7-B070-4C75-B2E1-A6CA9CFBBE85}" type="presParOf" srcId="{0745FA73-1FA9-4458-8C07-2DF605D5AC4B}" destId="{FA732A85-37C7-4BF4-B362-DCBA8A64FBA3}" srcOrd="2" destOrd="0" presId="urn:microsoft.com/office/officeart/2005/8/layout/orgChart1"/>
    <dgm:cxn modelId="{AC4326D6-89B6-4327-80E4-C345EE453F86}" type="presParOf" srcId="{706E4B2D-34A3-4748-96F4-B3487C13F552}" destId="{F71BC971-A60A-43B4-B21B-2CC113DD0646}" srcOrd="2" destOrd="0" presId="urn:microsoft.com/office/officeart/2005/8/layout/orgChart1"/>
    <dgm:cxn modelId="{7402D998-F7B2-4D0A-82B8-1581C582D86B}" type="presParOf" srcId="{EBF6B3A1-51D3-4BA2-90B5-3412EAE37579}" destId="{DC7C9AB4-1341-419E-BE5E-221A72736206}" srcOrd="6" destOrd="0" presId="urn:microsoft.com/office/officeart/2005/8/layout/orgChart1"/>
    <dgm:cxn modelId="{970B4D9E-2E22-4E38-8990-F2D4F58F65ED}" type="presParOf" srcId="{EBF6B3A1-51D3-4BA2-90B5-3412EAE37579}" destId="{06AA9CF6-5ABD-4570-93E3-49D9AF803914}" srcOrd="7" destOrd="0" presId="urn:microsoft.com/office/officeart/2005/8/layout/orgChart1"/>
    <dgm:cxn modelId="{24FF907D-05B1-40D2-8133-874511B3F960}" type="presParOf" srcId="{06AA9CF6-5ABD-4570-93E3-49D9AF803914}" destId="{3E5F2D92-E4D6-41A2-9411-C046861F8135}" srcOrd="0" destOrd="0" presId="urn:microsoft.com/office/officeart/2005/8/layout/orgChart1"/>
    <dgm:cxn modelId="{4A7AFF82-57EA-4ACA-8B58-3BB1A978AC10}" type="presParOf" srcId="{3E5F2D92-E4D6-41A2-9411-C046861F8135}" destId="{3BAECCAD-EA56-4091-97B2-1E6BEDC466A5}" srcOrd="0" destOrd="0" presId="urn:microsoft.com/office/officeart/2005/8/layout/orgChart1"/>
    <dgm:cxn modelId="{D95007DD-A89E-41C0-9B34-9BCC2C5D1B4C}" type="presParOf" srcId="{3E5F2D92-E4D6-41A2-9411-C046861F8135}" destId="{3DDEAAC4-0899-4528-B02F-5F6306BBB323}" srcOrd="1" destOrd="0" presId="urn:microsoft.com/office/officeart/2005/8/layout/orgChart1"/>
    <dgm:cxn modelId="{021BF317-D681-4DE9-B591-6B4D81A0CB11}" type="presParOf" srcId="{06AA9CF6-5ABD-4570-93E3-49D9AF803914}" destId="{4F0A2884-0346-4E76-9DBD-4B7D51D162CD}" srcOrd="1" destOrd="0" presId="urn:microsoft.com/office/officeart/2005/8/layout/orgChart1"/>
    <dgm:cxn modelId="{1EB20793-8300-480E-9BC6-B1F9B2A7DD91}" type="presParOf" srcId="{4F0A2884-0346-4E76-9DBD-4B7D51D162CD}" destId="{9D27BBA8-84CA-44DC-8BC7-86558C66364E}" srcOrd="0" destOrd="0" presId="urn:microsoft.com/office/officeart/2005/8/layout/orgChart1"/>
    <dgm:cxn modelId="{1CBEFD17-F620-4A35-A9A5-F9BC839C8525}" type="presParOf" srcId="{4F0A2884-0346-4E76-9DBD-4B7D51D162CD}" destId="{45D89AD3-EC10-4D6E-9D5C-48DA015B6048}" srcOrd="1" destOrd="0" presId="urn:microsoft.com/office/officeart/2005/8/layout/orgChart1"/>
    <dgm:cxn modelId="{DD554F53-6C87-485A-AE01-C9B011427CB3}" type="presParOf" srcId="{45D89AD3-EC10-4D6E-9D5C-48DA015B6048}" destId="{A5315D4B-0C12-472E-BAA2-1396C8323D74}" srcOrd="0" destOrd="0" presId="urn:microsoft.com/office/officeart/2005/8/layout/orgChart1"/>
    <dgm:cxn modelId="{935A7B67-25BA-4687-A2AE-F4BE1D479E42}" type="presParOf" srcId="{A5315D4B-0C12-472E-BAA2-1396C8323D74}" destId="{69290F86-475F-4780-8D19-9ACB89C34EFF}" srcOrd="0" destOrd="0" presId="urn:microsoft.com/office/officeart/2005/8/layout/orgChart1"/>
    <dgm:cxn modelId="{B2412D23-1FB6-4DE4-945F-E8D01D349BEC}" type="presParOf" srcId="{A5315D4B-0C12-472E-BAA2-1396C8323D74}" destId="{1301E337-9260-41ED-86A6-17689E1FA1FF}" srcOrd="1" destOrd="0" presId="urn:microsoft.com/office/officeart/2005/8/layout/orgChart1"/>
    <dgm:cxn modelId="{10EBB5DD-2D41-40DE-B772-B76FB81D9122}" type="presParOf" srcId="{45D89AD3-EC10-4D6E-9D5C-48DA015B6048}" destId="{5C64541A-1122-4629-936B-95210F22F6F5}" srcOrd="1" destOrd="0" presId="urn:microsoft.com/office/officeart/2005/8/layout/orgChart1"/>
    <dgm:cxn modelId="{BA6721B7-D855-4971-9C21-1F1FF39060AC}" type="presParOf" srcId="{45D89AD3-EC10-4D6E-9D5C-48DA015B6048}" destId="{9DCB0CA6-EE5B-4DA8-BFF7-7BDCFAEF401A}" srcOrd="2" destOrd="0" presId="urn:microsoft.com/office/officeart/2005/8/layout/orgChart1"/>
    <dgm:cxn modelId="{2DEB5717-22A7-4516-9A98-762333D7107C}" type="presParOf" srcId="{4F0A2884-0346-4E76-9DBD-4B7D51D162CD}" destId="{818B50DE-4992-4AF3-ACB4-4027E2EAEC14}" srcOrd="2" destOrd="0" presId="urn:microsoft.com/office/officeart/2005/8/layout/orgChart1"/>
    <dgm:cxn modelId="{74FF0619-259E-4EFA-BB0B-21594700AB01}" type="presParOf" srcId="{4F0A2884-0346-4E76-9DBD-4B7D51D162CD}" destId="{D201F19D-428F-4A1F-BCE5-B45087CDA2CB}" srcOrd="3" destOrd="0" presId="urn:microsoft.com/office/officeart/2005/8/layout/orgChart1"/>
    <dgm:cxn modelId="{5692942E-19C2-42C5-B96A-16B494156963}" type="presParOf" srcId="{D201F19D-428F-4A1F-BCE5-B45087CDA2CB}" destId="{CAEC4B37-0507-48AA-B58A-600A5B226434}" srcOrd="0" destOrd="0" presId="urn:microsoft.com/office/officeart/2005/8/layout/orgChart1"/>
    <dgm:cxn modelId="{FBE563DC-CAA1-4703-AE48-2B1AB83B5E46}" type="presParOf" srcId="{CAEC4B37-0507-48AA-B58A-600A5B226434}" destId="{E199F5DA-AB6A-4FA3-A88B-A93E1A625945}" srcOrd="0" destOrd="0" presId="urn:microsoft.com/office/officeart/2005/8/layout/orgChart1"/>
    <dgm:cxn modelId="{4758EC91-646B-4E86-999D-BC7D286740AC}" type="presParOf" srcId="{CAEC4B37-0507-48AA-B58A-600A5B226434}" destId="{79440CE0-4B38-410A-9E34-B062C16E856E}" srcOrd="1" destOrd="0" presId="urn:microsoft.com/office/officeart/2005/8/layout/orgChart1"/>
    <dgm:cxn modelId="{D6D635FA-E0C7-41BA-A7E1-8EF454DF3073}" type="presParOf" srcId="{D201F19D-428F-4A1F-BCE5-B45087CDA2CB}" destId="{FF385374-2886-47F8-850E-473C59E64588}" srcOrd="1" destOrd="0" presId="urn:microsoft.com/office/officeart/2005/8/layout/orgChart1"/>
    <dgm:cxn modelId="{B59DCEE3-15CD-4503-A250-A7110D15E97A}" type="presParOf" srcId="{D201F19D-428F-4A1F-BCE5-B45087CDA2CB}" destId="{771F1394-FB6C-4AD9-AAAF-3A3E57AE02E5}" srcOrd="2" destOrd="0" presId="urn:microsoft.com/office/officeart/2005/8/layout/orgChart1"/>
    <dgm:cxn modelId="{3414A3A9-37F1-4C6B-A399-1384CE65DDE6}" type="presParOf" srcId="{4F0A2884-0346-4E76-9DBD-4B7D51D162CD}" destId="{424633FF-6786-4584-ADBB-4FB233860A29}" srcOrd="4" destOrd="0" presId="urn:microsoft.com/office/officeart/2005/8/layout/orgChart1"/>
    <dgm:cxn modelId="{18691B86-C685-467C-A4BA-E9BAD3D2E35F}" type="presParOf" srcId="{4F0A2884-0346-4E76-9DBD-4B7D51D162CD}" destId="{4C33C703-8636-475F-B50F-06F45D453725}" srcOrd="5" destOrd="0" presId="urn:microsoft.com/office/officeart/2005/8/layout/orgChart1"/>
    <dgm:cxn modelId="{A0A49A74-9000-4B4D-BA47-F9080968654F}" type="presParOf" srcId="{4C33C703-8636-475F-B50F-06F45D453725}" destId="{CBF86900-5628-493C-BD65-48A5F0B16AF8}" srcOrd="0" destOrd="0" presId="urn:microsoft.com/office/officeart/2005/8/layout/orgChart1"/>
    <dgm:cxn modelId="{F310745A-762A-4703-9DED-D1F9314DA853}" type="presParOf" srcId="{CBF86900-5628-493C-BD65-48A5F0B16AF8}" destId="{A7F2BE75-F2A9-4EF3-9245-A6B311678FCB}" srcOrd="0" destOrd="0" presId="urn:microsoft.com/office/officeart/2005/8/layout/orgChart1"/>
    <dgm:cxn modelId="{9960327C-8EF1-47AE-A4FA-3A6E049F1253}" type="presParOf" srcId="{CBF86900-5628-493C-BD65-48A5F0B16AF8}" destId="{6B87478C-FEA6-4D74-9623-01114B924078}" srcOrd="1" destOrd="0" presId="urn:microsoft.com/office/officeart/2005/8/layout/orgChart1"/>
    <dgm:cxn modelId="{D640D266-571C-4F81-AEE3-BB2E9F3293EE}" type="presParOf" srcId="{4C33C703-8636-475F-B50F-06F45D453725}" destId="{D669F107-7BB1-40A0-B049-D8022DE1FF3B}" srcOrd="1" destOrd="0" presId="urn:microsoft.com/office/officeart/2005/8/layout/orgChart1"/>
    <dgm:cxn modelId="{9B5B1F15-9EC4-4327-BDE4-05B9B619B4A8}" type="presParOf" srcId="{4C33C703-8636-475F-B50F-06F45D453725}" destId="{644AC0E3-1D21-488B-B5B6-1B4ABE83E0B1}" srcOrd="2" destOrd="0" presId="urn:microsoft.com/office/officeart/2005/8/layout/orgChart1"/>
    <dgm:cxn modelId="{B654F804-3C49-432C-B461-3C51034B2F18}" type="presParOf" srcId="{4F0A2884-0346-4E76-9DBD-4B7D51D162CD}" destId="{F7063149-D5E8-4B25-B141-86246FBCCDE6}" srcOrd="6" destOrd="0" presId="urn:microsoft.com/office/officeart/2005/8/layout/orgChart1"/>
    <dgm:cxn modelId="{2611955B-3A40-4292-A684-A88FCECF2108}" type="presParOf" srcId="{4F0A2884-0346-4E76-9DBD-4B7D51D162CD}" destId="{CFA784E7-53B6-40D8-AEA8-FE5ADC68EEC8}" srcOrd="7" destOrd="0" presId="urn:microsoft.com/office/officeart/2005/8/layout/orgChart1"/>
    <dgm:cxn modelId="{C2D44EA6-A437-46E5-B81D-67C5A4C9471E}" type="presParOf" srcId="{CFA784E7-53B6-40D8-AEA8-FE5ADC68EEC8}" destId="{796DA5EC-9100-40CB-BF51-81DFF6EFDB18}" srcOrd="0" destOrd="0" presId="urn:microsoft.com/office/officeart/2005/8/layout/orgChart1"/>
    <dgm:cxn modelId="{84CC987E-E1B2-43A0-87C0-FA1E130539E1}" type="presParOf" srcId="{796DA5EC-9100-40CB-BF51-81DFF6EFDB18}" destId="{C3A9A86A-A266-44F2-8451-752AE208B1FA}" srcOrd="0" destOrd="0" presId="urn:microsoft.com/office/officeart/2005/8/layout/orgChart1"/>
    <dgm:cxn modelId="{6DB05800-4DDF-46E8-AB91-1DC9AC6A9389}" type="presParOf" srcId="{796DA5EC-9100-40CB-BF51-81DFF6EFDB18}" destId="{B77D5F50-6A50-443E-970D-E80C9ED10DA8}" srcOrd="1" destOrd="0" presId="urn:microsoft.com/office/officeart/2005/8/layout/orgChart1"/>
    <dgm:cxn modelId="{446067CA-821E-41A3-874D-19268804B1E0}" type="presParOf" srcId="{CFA784E7-53B6-40D8-AEA8-FE5ADC68EEC8}" destId="{82F655B2-8204-4680-8DB8-1C95ADA3FBCE}" srcOrd="1" destOrd="0" presId="urn:microsoft.com/office/officeart/2005/8/layout/orgChart1"/>
    <dgm:cxn modelId="{AAF805EA-8C34-4563-AC21-CAF05591BA59}" type="presParOf" srcId="{CFA784E7-53B6-40D8-AEA8-FE5ADC68EEC8}" destId="{60D1E52E-DBA0-41BC-9804-F983EBB1F4C8}" srcOrd="2" destOrd="0" presId="urn:microsoft.com/office/officeart/2005/8/layout/orgChart1"/>
    <dgm:cxn modelId="{F3B5DFD7-9AD0-40AA-8A88-491EFDD066F9}" type="presParOf" srcId="{06AA9CF6-5ABD-4570-93E3-49D9AF803914}" destId="{F3AF0B38-1A1B-4C53-9E3B-7F8F6D06EE8B}" srcOrd="2" destOrd="0" presId="urn:microsoft.com/office/officeart/2005/8/layout/orgChart1"/>
    <dgm:cxn modelId="{D5FF8CCE-AEDE-4EAC-B793-C917A41F8577}" type="presParOf" srcId="{EBF6B3A1-51D3-4BA2-90B5-3412EAE37579}" destId="{D7E7923A-B567-4CFD-A756-882157940073}" srcOrd="8" destOrd="0" presId="urn:microsoft.com/office/officeart/2005/8/layout/orgChart1"/>
    <dgm:cxn modelId="{8BF25582-C0EA-4265-B715-AD96B5874D9B}" type="presParOf" srcId="{EBF6B3A1-51D3-4BA2-90B5-3412EAE37579}" destId="{45F839DE-B4D6-4E31-8658-6304DCEEE76A}" srcOrd="9" destOrd="0" presId="urn:microsoft.com/office/officeart/2005/8/layout/orgChart1"/>
    <dgm:cxn modelId="{7460B4EB-DD9E-41B3-AF10-352E23604EDA}" type="presParOf" srcId="{45F839DE-B4D6-4E31-8658-6304DCEEE76A}" destId="{9204E6C0-7272-47F0-A1D0-A968AC5CF348}" srcOrd="0" destOrd="0" presId="urn:microsoft.com/office/officeart/2005/8/layout/orgChart1"/>
    <dgm:cxn modelId="{6A226D68-78FB-4133-BC0D-DDEDB4C374F1}" type="presParOf" srcId="{9204E6C0-7272-47F0-A1D0-A968AC5CF348}" destId="{17315568-E5AB-4C59-89B8-9E7871963C3A}" srcOrd="0" destOrd="0" presId="urn:microsoft.com/office/officeart/2005/8/layout/orgChart1"/>
    <dgm:cxn modelId="{5BDEF3C4-FFB1-4C41-848E-DA3577AF7004}" type="presParOf" srcId="{9204E6C0-7272-47F0-A1D0-A968AC5CF348}" destId="{050480E5-1477-419F-91E8-5837014600BE}" srcOrd="1" destOrd="0" presId="urn:microsoft.com/office/officeart/2005/8/layout/orgChart1"/>
    <dgm:cxn modelId="{0A15FD5C-5FA1-4DCB-8BB6-07958AD1EC5F}" type="presParOf" srcId="{45F839DE-B4D6-4E31-8658-6304DCEEE76A}" destId="{9AD65D7C-8773-4603-8C2E-16AA3EB4D421}" srcOrd="1" destOrd="0" presId="urn:microsoft.com/office/officeart/2005/8/layout/orgChart1"/>
    <dgm:cxn modelId="{09320F16-1624-4D4D-9C2C-6253B6D4D4FB}" type="presParOf" srcId="{9AD65D7C-8773-4603-8C2E-16AA3EB4D421}" destId="{6E163442-7C6D-404B-AA19-7F7A3B695F6C}" srcOrd="0" destOrd="0" presId="urn:microsoft.com/office/officeart/2005/8/layout/orgChart1"/>
    <dgm:cxn modelId="{8C430A9E-35F0-490A-84FF-AEE356FA8A3E}" type="presParOf" srcId="{9AD65D7C-8773-4603-8C2E-16AA3EB4D421}" destId="{A613314F-3520-4E10-9A54-C362D60201D4}" srcOrd="1" destOrd="0" presId="urn:microsoft.com/office/officeart/2005/8/layout/orgChart1"/>
    <dgm:cxn modelId="{E2DD1F5E-CD7B-4E96-952B-A5283A01441B}" type="presParOf" srcId="{A613314F-3520-4E10-9A54-C362D60201D4}" destId="{6E69C4CB-F955-4C8B-88CE-25CF88F7AF63}" srcOrd="0" destOrd="0" presId="urn:microsoft.com/office/officeart/2005/8/layout/orgChart1"/>
    <dgm:cxn modelId="{43C80A8C-08DB-47DA-87C1-3AA6C937D559}" type="presParOf" srcId="{6E69C4CB-F955-4C8B-88CE-25CF88F7AF63}" destId="{F28A1D5E-0BEA-4D73-997D-840290D96A11}" srcOrd="0" destOrd="0" presId="urn:microsoft.com/office/officeart/2005/8/layout/orgChart1"/>
    <dgm:cxn modelId="{0B8B2EFF-ECF3-4C65-8DEB-A1F3E7ED12E7}" type="presParOf" srcId="{6E69C4CB-F955-4C8B-88CE-25CF88F7AF63}" destId="{2C981187-48FE-4F1C-81EF-F5D23449B9C0}" srcOrd="1" destOrd="0" presId="urn:microsoft.com/office/officeart/2005/8/layout/orgChart1"/>
    <dgm:cxn modelId="{8768CBE7-3B71-4E18-9229-F565AF872A19}" type="presParOf" srcId="{A613314F-3520-4E10-9A54-C362D60201D4}" destId="{C99C07B4-5D02-4FEC-87B1-759E766F3F42}" srcOrd="1" destOrd="0" presId="urn:microsoft.com/office/officeart/2005/8/layout/orgChart1"/>
    <dgm:cxn modelId="{009D716F-F2AB-47E5-A5A4-A0633E0CEA10}" type="presParOf" srcId="{A613314F-3520-4E10-9A54-C362D60201D4}" destId="{C645DD01-3BC4-48D7-90C7-743095BD4C70}" srcOrd="2" destOrd="0" presId="urn:microsoft.com/office/officeart/2005/8/layout/orgChart1"/>
    <dgm:cxn modelId="{361A3DB3-B8AF-48D7-BB7A-2D97B33FACA4}" type="presParOf" srcId="{9AD65D7C-8773-4603-8C2E-16AA3EB4D421}" destId="{558BF6F3-D8F4-4E06-922A-148FC9BB7F71}" srcOrd="2" destOrd="0" presId="urn:microsoft.com/office/officeart/2005/8/layout/orgChart1"/>
    <dgm:cxn modelId="{0E132A7E-9E42-4907-AAA9-98268B2FC2A1}" type="presParOf" srcId="{9AD65D7C-8773-4603-8C2E-16AA3EB4D421}" destId="{296C4FA0-3EE6-4858-8F98-0BDF1119F400}" srcOrd="3" destOrd="0" presId="urn:microsoft.com/office/officeart/2005/8/layout/orgChart1"/>
    <dgm:cxn modelId="{4654546B-6C59-4408-8BE1-E4241B93FBAB}" type="presParOf" srcId="{296C4FA0-3EE6-4858-8F98-0BDF1119F400}" destId="{DCD32000-4E36-4C42-9737-0896DFE6D7B0}" srcOrd="0" destOrd="0" presId="urn:microsoft.com/office/officeart/2005/8/layout/orgChart1"/>
    <dgm:cxn modelId="{E7AD7007-0C46-4311-BD21-D5A5B4B21699}" type="presParOf" srcId="{DCD32000-4E36-4C42-9737-0896DFE6D7B0}" destId="{6B4B3A0C-D336-4A1D-94B9-6B88D9960592}" srcOrd="0" destOrd="0" presId="urn:microsoft.com/office/officeart/2005/8/layout/orgChart1"/>
    <dgm:cxn modelId="{E0B487DC-0116-46CE-8A0D-F310C39046FD}" type="presParOf" srcId="{DCD32000-4E36-4C42-9737-0896DFE6D7B0}" destId="{A1A6FD50-B96F-4146-BF84-C80FE562EEAA}" srcOrd="1" destOrd="0" presId="urn:microsoft.com/office/officeart/2005/8/layout/orgChart1"/>
    <dgm:cxn modelId="{BF9A9E5B-C79C-4FE6-857D-D4936FB49905}" type="presParOf" srcId="{296C4FA0-3EE6-4858-8F98-0BDF1119F400}" destId="{EB952859-3C54-46A4-9BFD-78EADE0440C6}" srcOrd="1" destOrd="0" presId="urn:microsoft.com/office/officeart/2005/8/layout/orgChart1"/>
    <dgm:cxn modelId="{775D77AD-1FC0-458C-87BC-E25C8E02D4B4}" type="presParOf" srcId="{296C4FA0-3EE6-4858-8F98-0BDF1119F400}" destId="{306049A7-6BDB-45C3-B55E-736E63BF779B}" srcOrd="2" destOrd="0" presId="urn:microsoft.com/office/officeart/2005/8/layout/orgChart1"/>
    <dgm:cxn modelId="{38C8FA4D-7033-4D5C-9E00-C40873D5B11A}" type="presParOf" srcId="{9AD65D7C-8773-4603-8C2E-16AA3EB4D421}" destId="{EE99BF8F-256F-4D42-8379-9B8E1F2C471A}" srcOrd="4" destOrd="0" presId="urn:microsoft.com/office/officeart/2005/8/layout/orgChart1"/>
    <dgm:cxn modelId="{6F0E7771-379C-4C30-8F0F-3F19AE050F7D}" type="presParOf" srcId="{9AD65D7C-8773-4603-8C2E-16AA3EB4D421}" destId="{4F5068F5-6044-4FD8-827A-0338E4705C6A}" srcOrd="5" destOrd="0" presId="urn:microsoft.com/office/officeart/2005/8/layout/orgChart1"/>
    <dgm:cxn modelId="{05FB5383-9948-4D56-8DCD-977C41D53E92}" type="presParOf" srcId="{4F5068F5-6044-4FD8-827A-0338E4705C6A}" destId="{33F07447-EE8F-4A45-8878-D58B442CD804}" srcOrd="0" destOrd="0" presId="urn:microsoft.com/office/officeart/2005/8/layout/orgChart1"/>
    <dgm:cxn modelId="{02F46364-9EF5-4EFC-848A-56CFB4083782}" type="presParOf" srcId="{33F07447-EE8F-4A45-8878-D58B442CD804}" destId="{29371F4D-BFB7-4C80-A3D6-492A6086002A}" srcOrd="0" destOrd="0" presId="urn:microsoft.com/office/officeart/2005/8/layout/orgChart1"/>
    <dgm:cxn modelId="{F4E6A5FE-4B68-49E0-9A26-1544EA3172DF}" type="presParOf" srcId="{33F07447-EE8F-4A45-8878-D58B442CD804}" destId="{9F0E64AC-734F-4888-B2BA-8A608551BDCB}" srcOrd="1" destOrd="0" presId="urn:microsoft.com/office/officeart/2005/8/layout/orgChart1"/>
    <dgm:cxn modelId="{761B890C-DE2D-4D7E-9848-E762783C308B}" type="presParOf" srcId="{4F5068F5-6044-4FD8-827A-0338E4705C6A}" destId="{00C9B8A8-F8FE-467F-A067-03F42FA3D919}" srcOrd="1" destOrd="0" presId="urn:microsoft.com/office/officeart/2005/8/layout/orgChart1"/>
    <dgm:cxn modelId="{96316339-9504-41BA-9B96-9064B89C0AE6}" type="presParOf" srcId="{4F5068F5-6044-4FD8-827A-0338E4705C6A}" destId="{E2F8A32D-5132-413B-B4BF-472CBFA54A23}" srcOrd="2" destOrd="0" presId="urn:microsoft.com/office/officeart/2005/8/layout/orgChart1"/>
    <dgm:cxn modelId="{1CC276A8-A4D0-4F0E-B3D2-5D55EB268F11}" type="presParOf" srcId="{9AD65D7C-8773-4603-8C2E-16AA3EB4D421}" destId="{99C34836-9D6E-459E-AF86-03CAE160AF41}" srcOrd="6" destOrd="0" presId="urn:microsoft.com/office/officeart/2005/8/layout/orgChart1"/>
    <dgm:cxn modelId="{3AFB492F-1146-4997-8A2B-7EC6682895F1}" type="presParOf" srcId="{9AD65D7C-8773-4603-8C2E-16AA3EB4D421}" destId="{B18B7779-1112-480E-9D18-A9A3D6701241}" srcOrd="7" destOrd="0" presId="urn:microsoft.com/office/officeart/2005/8/layout/orgChart1"/>
    <dgm:cxn modelId="{D5C1E297-2981-4F17-ABF6-A884BD9C0760}" type="presParOf" srcId="{B18B7779-1112-480E-9D18-A9A3D6701241}" destId="{3B2BA66F-89A6-4F3D-AF19-E118E1CD5C20}" srcOrd="0" destOrd="0" presId="urn:microsoft.com/office/officeart/2005/8/layout/orgChart1"/>
    <dgm:cxn modelId="{11FADA74-4839-482C-9564-50EBE5C2DBBE}" type="presParOf" srcId="{3B2BA66F-89A6-4F3D-AF19-E118E1CD5C20}" destId="{AB80086F-F1A0-44BA-A409-DCC5E66889A6}" srcOrd="0" destOrd="0" presId="urn:microsoft.com/office/officeart/2005/8/layout/orgChart1"/>
    <dgm:cxn modelId="{9E6EAC1E-C090-41E9-B996-B1512E734980}" type="presParOf" srcId="{3B2BA66F-89A6-4F3D-AF19-E118E1CD5C20}" destId="{0F9A6B5D-45AA-4D3C-B4A6-009177F8E11F}" srcOrd="1" destOrd="0" presId="urn:microsoft.com/office/officeart/2005/8/layout/orgChart1"/>
    <dgm:cxn modelId="{6B47E274-7558-4CA9-89EE-3E206F10A97F}" type="presParOf" srcId="{B18B7779-1112-480E-9D18-A9A3D6701241}" destId="{F14D512B-1965-4434-BB30-55CEF79AE3F5}" srcOrd="1" destOrd="0" presId="urn:microsoft.com/office/officeart/2005/8/layout/orgChart1"/>
    <dgm:cxn modelId="{CC988E26-9B63-4AE5-8328-80CD88E39DEC}" type="presParOf" srcId="{B18B7779-1112-480E-9D18-A9A3D6701241}" destId="{7CAA9258-D356-4030-B06B-2737C1389158}" srcOrd="2" destOrd="0" presId="urn:microsoft.com/office/officeart/2005/8/layout/orgChart1"/>
    <dgm:cxn modelId="{26E19B59-745E-4CF7-8A83-DC3F381FABED}" type="presParOf" srcId="{45F839DE-B4D6-4E31-8658-6304DCEEE76A}" destId="{77CDFC29-DF71-4FC6-82DB-2CA373B9EEB6}" srcOrd="2" destOrd="0" presId="urn:microsoft.com/office/officeart/2005/8/layout/orgChart1"/>
    <dgm:cxn modelId="{23BE684F-348B-44A0-BAA9-815FAA9D510E}" type="presParOf" srcId="{76C70F69-C59B-45D5-A6F6-C4B72E2C3110}" destId="{B6C32B20-57F5-4A8E-9962-9D46AC2391F6}" srcOrd="2" destOrd="0" presId="urn:microsoft.com/office/officeart/2005/8/layout/orgChart1"/>
    <dgm:cxn modelId="{F49FA6DF-B517-4EF2-9268-0576B331A26B}" type="presParOf" srcId="{B6C32B20-57F5-4A8E-9962-9D46AC2391F6}" destId="{D594115F-5055-40D3-85D2-E9203005032B}" srcOrd="0" destOrd="0" presId="urn:microsoft.com/office/officeart/2005/8/layout/orgChart1"/>
    <dgm:cxn modelId="{568F0854-C7A3-4CD6-989C-A2B13C84AE73}" type="presParOf" srcId="{B6C32B20-57F5-4A8E-9962-9D46AC2391F6}" destId="{78D547AE-FE31-431E-BB9D-46523AF0D847}" srcOrd="1" destOrd="0" presId="urn:microsoft.com/office/officeart/2005/8/layout/orgChart1"/>
    <dgm:cxn modelId="{C66325D8-9B5F-4B37-8A45-7368A378D044}" type="presParOf" srcId="{78D547AE-FE31-431E-BB9D-46523AF0D847}" destId="{AA24A36E-E40B-4577-A1B9-75DF3C614217}" srcOrd="0" destOrd="0" presId="urn:microsoft.com/office/officeart/2005/8/layout/orgChart1"/>
    <dgm:cxn modelId="{DF0CF7D2-83E0-4A78-9CDE-366578EDF2C9}" type="presParOf" srcId="{AA24A36E-E40B-4577-A1B9-75DF3C614217}" destId="{32CB027B-8648-4A75-B8C5-45D398E475D1}" srcOrd="0" destOrd="0" presId="urn:microsoft.com/office/officeart/2005/8/layout/orgChart1"/>
    <dgm:cxn modelId="{6E96777A-BFF3-4A36-A81D-EB6F5196027C}" type="presParOf" srcId="{AA24A36E-E40B-4577-A1B9-75DF3C614217}" destId="{2CC9BCEF-E438-4DEC-8D5A-46DC84D07A41}" srcOrd="1" destOrd="0" presId="urn:microsoft.com/office/officeart/2005/8/layout/orgChart1"/>
    <dgm:cxn modelId="{DC2D347C-E1E9-444B-8309-CB551E0C8811}" type="presParOf" srcId="{78D547AE-FE31-431E-BB9D-46523AF0D847}" destId="{A6206BC0-A44C-47A3-BF0E-AFC44DEEAEA1}" srcOrd="1" destOrd="0" presId="urn:microsoft.com/office/officeart/2005/8/layout/orgChart1"/>
    <dgm:cxn modelId="{9D64EEB8-CF10-43B7-A50F-908A38834968}" type="presParOf" srcId="{78D547AE-FE31-431E-BB9D-46523AF0D847}" destId="{06E2FA46-3151-4640-83FA-59C53C4A26A1}" srcOrd="2" destOrd="0" presId="urn:microsoft.com/office/officeart/2005/8/layout/orgChart1"/>
    <dgm:cxn modelId="{A383856F-808A-4A09-8205-65882ACC3911}" type="presParOf" srcId="{B6C32B20-57F5-4A8E-9962-9D46AC2391F6}" destId="{040BC36D-2246-46C1-8F09-EDBC2B3101C9}" srcOrd="2" destOrd="0" presId="urn:microsoft.com/office/officeart/2005/8/layout/orgChart1"/>
    <dgm:cxn modelId="{22A8B5AA-53B0-4716-B5D8-45EBA1FD5ECA}" type="presParOf" srcId="{B6C32B20-57F5-4A8E-9962-9D46AC2391F6}" destId="{FEA02CA7-6B13-4B01-9743-F245A408257D}" srcOrd="3" destOrd="0" presId="urn:microsoft.com/office/officeart/2005/8/layout/orgChart1"/>
    <dgm:cxn modelId="{3E145B7A-E89C-41AD-A4BE-9C93EC51ACEB}" type="presParOf" srcId="{FEA02CA7-6B13-4B01-9743-F245A408257D}" destId="{7D9CE2E5-34E4-49D6-BBB9-6A31D7C11A73}" srcOrd="0" destOrd="0" presId="urn:microsoft.com/office/officeart/2005/8/layout/orgChart1"/>
    <dgm:cxn modelId="{B9DA30D0-0188-4932-84DA-2115347EA41B}" type="presParOf" srcId="{7D9CE2E5-34E4-49D6-BBB9-6A31D7C11A73}" destId="{66204C78-449E-47EE-9DD5-0599FD67FA3A}" srcOrd="0" destOrd="0" presId="urn:microsoft.com/office/officeart/2005/8/layout/orgChart1"/>
    <dgm:cxn modelId="{9555C1EC-D89A-43EC-98AD-F5A2E892077E}" type="presParOf" srcId="{7D9CE2E5-34E4-49D6-BBB9-6A31D7C11A73}" destId="{C7A1336B-4823-4136-B2CF-98F34325E279}" srcOrd="1" destOrd="0" presId="urn:microsoft.com/office/officeart/2005/8/layout/orgChart1"/>
    <dgm:cxn modelId="{FBDF24F8-D6AB-458F-AF4C-34B43F03C644}" type="presParOf" srcId="{FEA02CA7-6B13-4B01-9743-F245A408257D}" destId="{DD18EFCB-31DF-438B-AF63-296F087AB221}" srcOrd="1" destOrd="0" presId="urn:microsoft.com/office/officeart/2005/8/layout/orgChart1"/>
    <dgm:cxn modelId="{1AD2FE54-85B6-4E5A-BBCF-D7F5C4147A11}" type="presParOf" srcId="{FEA02CA7-6B13-4B01-9743-F245A408257D}" destId="{9A9DA2A8-F42D-4F41-8C06-AA345A6CC1F7}" srcOrd="2" destOrd="0" presId="urn:microsoft.com/office/officeart/2005/8/layout/orgChart1"/>
    <dgm:cxn modelId="{9EE55949-EE87-4688-A99E-F91A30D253DF}" type="presParOf" srcId="{B1A1BE06-9F49-4123-88FE-C9013DFAF47C}" destId="{F9B8C27D-B7F4-43A6-9DAB-157499939CD6}" srcOrd="2" destOrd="0" presId="urn:microsoft.com/office/officeart/2005/8/layout/orgChart1"/>
    <dgm:cxn modelId="{B8E715E6-7BE4-4B84-987C-84B7194EA704}" type="presParOf" srcId="{F9B8C27D-B7F4-43A6-9DAB-157499939CD6}" destId="{A68E10C5-87BA-443F-B560-6D993C699BC4}" srcOrd="0" destOrd="0" presId="urn:microsoft.com/office/officeart/2005/8/layout/orgChart1"/>
    <dgm:cxn modelId="{FE2169AD-E426-484E-9D81-4F3F4BB2E8AD}" type="presParOf" srcId="{F9B8C27D-B7F4-43A6-9DAB-157499939CD6}" destId="{44B0E344-8385-4EF0-B727-F3785F463982}" srcOrd="1" destOrd="0" presId="urn:microsoft.com/office/officeart/2005/8/layout/orgChart1"/>
    <dgm:cxn modelId="{C867AFB2-A632-40E7-BD4B-FAB4A3A67CB1}" type="presParOf" srcId="{44B0E344-8385-4EF0-B727-F3785F463982}" destId="{4E946223-4123-467D-A25C-0A98B5B8075A}" srcOrd="0" destOrd="0" presId="urn:microsoft.com/office/officeart/2005/8/layout/orgChart1"/>
    <dgm:cxn modelId="{557AC782-00EE-484B-BE68-AC9FB20B63D3}" type="presParOf" srcId="{4E946223-4123-467D-A25C-0A98B5B8075A}" destId="{77B232EF-735E-416F-A016-91E91353845C}" srcOrd="0" destOrd="0" presId="urn:microsoft.com/office/officeart/2005/8/layout/orgChart1"/>
    <dgm:cxn modelId="{4D50C62D-AEE1-4F9D-9EBA-0312C3A126C9}" type="presParOf" srcId="{4E946223-4123-467D-A25C-0A98B5B8075A}" destId="{22AB6169-F6B4-4310-822D-1A0E15A4088C}" srcOrd="1" destOrd="0" presId="urn:microsoft.com/office/officeart/2005/8/layout/orgChart1"/>
    <dgm:cxn modelId="{A7D54514-B0DC-48CB-9E8D-A862F3CC63A5}" type="presParOf" srcId="{44B0E344-8385-4EF0-B727-F3785F463982}" destId="{D693B550-9712-488B-841D-02378DB0F355}" srcOrd="1" destOrd="0" presId="urn:microsoft.com/office/officeart/2005/8/layout/orgChart1"/>
    <dgm:cxn modelId="{843DD199-0DCB-485B-AB65-50B62367F6FE}" type="presParOf" srcId="{44B0E344-8385-4EF0-B727-F3785F463982}" destId="{E865A206-E017-4734-BA04-A3BC12CA55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0.2571</cdr:x>
      <cdr:y>0.07214</cdr:y>
    </cdr:from>
    <cdr:to>
      <cdr:x>0.74574</cdr:x>
      <cdr:y>0.15672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660E0E6-3A43-4E52-A437-9D17789BD791}"/>
            </a:ext>
          </a:extLst>
        </cdr:cNvPr>
        <cdr:cNvSpPr txBox="1"/>
      </cdr:nvSpPr>
      <cdr:spPr>
        <a:xfrm xmlns:a="http://schemas.openxmlformats.org/drawingml/2006/main">
          <a:off x="1724026" y="276225"/>
          <a:ext cx="32766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Diminished self-</a:t>
          </a:r>
          <a:r>
            <a:rPr lang="en-US" sz="1200" b="1" dirty="0" err="1" smtClean="0"/>
            <a:t>inititated</a:t>
          </a:r>
          <a:r>
            <a:rPr lang="en-US" sz="1200" b="1" dirty="0" smtClean="0"/>
            <a:t> activities</a:t>
          </a:r>
          <a:r>
            <a:rPr lang="en-US" sz="1200" b="1" baseline="0" dirty="0" smtClean="0"/>
            <a:t>| </a:t>
          </a:r>
          <a:r>
            <a:rPr lang="en-US" sz="1200" b="1" baseline="0" dirty="0"/>
            <a:t>2019-2022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0.13453</cdr:x>
      <cdr:y>0.21739</cdr:y>
    </cdr:from>
    <cdr:to>
      <cdr:x>0.88054</cdr:x>
      <cdr:y>0.34783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xdr="http://schemas.openxmlformats.org/drawingml/2006/spreadsheetDrawing" xmlns="" id="{9C19A9F4-8061-41CE-A17E-579C8B53E3A1}"/>
            </a:ext>
          </a:extLst>
        </cdr:cNvPr>
        <cdr:cNvCxnSpPr/>
      </cdr:nvCxnSpPr>
      <cdr:spPr>
        <a:xfrm xmlns:a="http://schemas.openxmlformats.org/drawingml/2006/main">
          <a:off x="838200" y="762000"/>
          <a:ext cx="4648200" cy="4572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>
              <a:alpha val="50000"/>
            </a:srgbClr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12/16/2022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12/16/2022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12/16/2022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812" y="-76200"/>
            <a:ext cx="10744201" cy="167087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Crook County Sheriff’s Office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676400" cy="2523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9612" y="1747078"/>
            <a:ext cx="7772400" cy="550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STATEMENT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"We work in partnership with our citizens to preserve life, protect property, hold offenders accountable and conserve the peace"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STATEMENT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vision of Crook County Sheriff's Office to be a team of respected and innovative professionals committed to continuous improvement of our community through: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*Effective and efficient public safety service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*Safe, secure and efficient incarceration facility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*Communication with our citizens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MOTTO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"HONOR * SERVICE * JUSTICE"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"ABOVE ALL INTEGRITY"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41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503612" y="850057"/>
            <a:ext cx="4648201" cy="762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Patrol Staffing 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827712" y="1639956"/>
            <a:ext cx="4646998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Recommended minimum staffing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693102" y="1573405"/>
            <a:ext cx="396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Patrol Staffing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3102413"/>
              </p:ext>
            </p:extLst>
          </p:nvPr>
        </p:nvGraphicFramePr>
        <p:xfrm>
          <a:off x="1293813" y="2438400"/>
          <a:ext cx="4648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37677136"/>
              </p:ext>
            </p:extLst>
          </p:nvPr>
        </p:nvGraphicFramePr>
        <p:xfrm>
          <a:off x="5942013" y="2438400"/>
          <a:ext cx="4495799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588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6 patrol deputy [loaded] / 120k x 6 = 720k</a:t>
            </a:r>
          </a:p>
          <a:p>
            <a:r>
              <a:rPr lang="en-US" sz="3600" dirty="0">
                <a:solidFill>
                  <a:schemeClr val="bg1"/>
                </a:solidFill>
              </a:rPr>
              <a:t>6 patrol vehicles w/equipment / 110k x 6 = 660k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6 FTE equipment cost; initial setup expense / 30k x 6 = 180k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1 office deputy w/equipment 87k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4800" dirty="0" smtClean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903412" y="870740"/>
            <a:ext cx="66294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Patrol Summary 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6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Meet with County Court and Circuit Court to determine needs assessment.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903412" y="870740"/>
            <a:ext cx="79248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Justice Center Needs 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5125" y="381000"/>
            <a:ext cx="96012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Summary by fiscal year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2023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240k tech conversion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120k office manager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Total 360k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120k deputy wage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120k new deputy 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Total 240k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2025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No projected additional outside collective bargaining agreement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2023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780k 3 deputies w/equipment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87k office deputy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Total 867k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780k 3 deputies w/equipment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447k maintenance cost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Total 1.2m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2025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360k maintenance for deputies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6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427412" y="2438400"/>
            <a:ext cx="582806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Questions</a:t>
            </a: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8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5812" y="1676401"/>
            <a:ext cx="7085013" cy="375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and scope of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is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evidence based information of known and/or forecasted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Office operational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needs.  To further introduce a planning discussion of how to responsibly/fiscally plan and execute assessed budgetary, staffing, and retention needs. 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3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3812" y="1828800"/>
            <a:ext cx="9905999" cy="4038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Increased calls for service levels; up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46%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Diminished self-initiated activities / proactive policing; down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19%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Increased criminal activities / UCR [State] Crime Reporting; CCSO up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41%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Significant increase in Jail overtime – up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100%</a:t>
            </a:r>
            <a:b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Position vacancies covered by patrol </a:t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Preliminary wage study indicates that the County is lagging in some areas and leading in others.  Full study available when complete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212" y="685800"/>
            <a:ext cx="7543800" cy="1066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Key statistical data</a:t>
            </a:r>
          </a:p>
        </p:txBody>
      </p:sp>
    </p:spTree>
    <p:extLst>
      <p:ext uri="{BB962C8B-B14F-4D97-AF65-F5344CB8AC3E}">
        <p14:creationId xmlns:p14="http://schemas.microsoft.com/office/powerpoint/2010/main" val="8229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451" y="2509369"/>
            <a:ext cx="4789161" cy="360251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503612" y="850057"/>
            <a:ext cx="4648201" cy="762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Jail Statistics 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805" y="2502743"/>
            <a:ext cx="4340728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503612" y="850057"/>
            <a:ext cx="4648201" cy="762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Jail Statistics 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238440"/>
              </p:ext>
            </p:extLst>
          </p:nvPr>
        </p:nvGraphicFramePr>
        <p:xfrm>
          <a:off x="3960812" y="2971800"/>
          <a:ext cx="7315199" cy="288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54277" y="1959931"/>
            <a:ext cx="5101935" cy="24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503612" y="850057"/>
            <a:ext cx="4648201" cy="762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Jail Staffing 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827712" y="1639956"/>
            <a:ext cx="4646998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Recommended Jail Staffing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65312" y="1593803"/>
            <a:ext cx="396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Jail Staffing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6610702"/>
              </p:ext>
            </p:extLst>
          </p:nvPr>
        </p:nvGraphicFramePr>
        <p:xfrm>
          <a:off x="1293813" y="2438400"/>
          <a:ext cx="436169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82018630"/>
              </p:ext>
            </p:extLst>
          </p:nvPr>
        </p:nvGraphicFramePr>
        <p:xfrm>
          <a:off x="5655503" y="2526456"/>
          <a:ext cx="5129654" cy="47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0381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Additional new ask seven [7] </a:t>
            </a:r>
            <a:r>
              <a:rPr lang="en-US" sz="3500" dirty="0" smtClean="0">
                <a:solidFill>
                  <a:schemeClr val="bg1"/>
                </a:solidFill>
              </a:rPr>
              <a:t>FTE.</a:t>
            </a:r>
            <a:endParaRPr lang="en-US" sz="3500" dirty="0">
              <a:solidFill>
                <a:schemeClr val="bg1"/>
              </a:solidFill>
            </a:endParaRPr>
          </a:p>
          <a:p>
            <a:r>
              <a:rPr lang="en-US" sz="3500" dirty="0">
                <a:solidFill>
                  <a:schemeClr val="bg1"/>
                </a:solidFill>
              </a:rPr>
              <a:t>Technical Deputy conversion to floor Deputy </a:t>
            </a:r>
            <a:r>
              <a:rPr lang="en-US" sz="3500" dirty="0" smtClean="0">
                <a:solidFill>
                  <a:schemeClr val="bg1"/>
                </a:solidFill>
              </a:rPr>
              <a:t>est</a:t>
            </a:r>
            <a:r>
              <a:rPr lang="en-US" sz="3500" dirty="0">
                <a:solidFill>
                  <a:schemeClr val="bg1"/>
                </a:solidFill>
              </a:rPr>
              <a:t>. cost $</a:t>
            </a:r>
            <a:r>
              <a:rPr lang="en-US" sz="3500" dirty="0" smtClean="0">
                <a:solidFill>
                  <a:schemeClr val="bg1"/>
                </a:solidFill>
              </a:rPr>
              <a:t>240k initial cost.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$120k per year maintenance cost for </a:t>
            </a:r>
            <a:r>
              <a:rPr lang="en-US" sz="3500" dirty="0">
                <a:solidFill>
                  <a:schemeClr val="bg1"/>
                </a:solidFill>
              </a:rPr>
              <a:t>9 new </a:t>
            </a:r>
            <a:r>
              <a:rPr lang="en-US" sz="3500" dirty="0" smtClean="0">
                <a:solidFill>
                  <a:schemeClr val="bg1"/>
                </a:solidFill>
              </a:rPr>
              <a:t>FTE. 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1 additional deputy needed 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1 office manager w/equipment $120k</a:t>
            </a:r>
            <a:endParaRPr lang="en-US" sz="3500" dirty="0">
              <a:solidFill>
                <a:schemeClr val="bg1"/>
              </a:solidFill>
            </a:endParaRPr>
          </a:p>
          <a:p>
            <a:endParaRPr lang="en-US" sz="4800" dirty="0" smtClean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884612" y="870740"/>
            <a:ext cx="46482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Jail Summary </a:t>
            </a:r>
            <a:endParaRPr lang="en-US" sz="5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503612" y="850057"/>
            <a:ext cx="4648201" cy="762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Patrol Statistics 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289411"/>
              </p:ext>
            </p:extLst>
          </p:nvPr>
        </p:nvGraphicFramePr>
        <p:xfrm>
          <a:off x="3960812" y="2971800"/>
          <a:ext cx="7315199" cy="288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563434"/>
              </p:ext>
            </p:extLst>
          </p:nvPr>
        </p:nvGraphicFramePr>
        <p:xfrm>
          <a:off x="587578" y="2502743"/>
          <a:ext cx="510540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45E96D91-033C-40E9-B6BD-90F57B8DF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891874"/>
              </p:ext>
            </p:extLst>
          </p:nvPr>
        </p:nvGraphicFramePr>
        <p:xfrm>
          <a:off x="5865812" y="1600200"/>
          <a:ext cx="6230732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0474325" y="2895600"/>
            <a:ext cx="1182687" cy="228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18.7% decrease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2"/>
          </p:nvPr>
        </p:nvSpPr>
        <p:spPr>
          <a:xfrm>
            <a:off x="5789612" y="5791200"/>
            <a:ext cx="4648201" cy="7501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</a:t>
            </a:r>
            <a:r>
              <a:rPr lang="en-US" sz="9600" dirty="0" smtClean="0">
                <a:solidFill>
                  <a:schemeClr val="bg1"/>
                </a:solidFill>
              </a:rPr>
              <a:t>Additional deputy ask 42%</a:t>
            </a:r>
            <a:endParaRPr lang="en-US" sz="9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6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25" y="5257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228600"/>
            <a:ext cx="1524000" cy="2294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2610678"/>
            <a:ext cx="4191000" cy="1046922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CCSO responsible for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64%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the arrests within the County </a:t>
            </a:r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503612" y="850057"/>
            <a:ext cx="4648201" cy="762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Patrol Statistics 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176360"/>
              </p:ext>
            </p:extLst>
          </p:nvPr>
        </p:nvGraphicFramePr>
        <p:xfrm>
          <a:off x="5146481" y="1440955"/>
          <a:ext cx="7429501" cy="326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626197" y="5558110"/>
            <a:ext cx="1811615" cy="1164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  41%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CCSO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538043" y="4768815"/>
            <a:ext cx="4646376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State UCR Crime Reporting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8861232" y="5530815"/>
            <a:ext cx="152401" cy="438346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1" y="3934787"/>
            <a:ext cx="5561501" cy="278745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6704012" y="541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4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656</TotalTime>
  <Words>814</Words>
  <Application>Microsoft Office PowerPoint</Application>
  <PresentationFormat>Custom</PresentationFormat>
  <Paragraphs>315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</vt:lpstr>
      <vt:lpstr>Century Gothic</vt:lpstr>
      <vt:lpstr>Times New Roman</vt:lpstr>
      <vt:lpstr>Woodgrain 16x9</vt:lpstr>
      <vt:lpstr>Crook County Sheriff’s Office</vt:lpstr>
      <vt:lpstr>PowerPoint Presentation</vt:lpstr>
      <vt:lpstr>Increased calls for service levels; up 46%  Diminished self-initiated activities / proactive policing; down 19%  Increased criminal activities / UCR [State] Crime Reporting; CCSO up 41%  Significant increase in Jail overtime – up 100%  Position vacancies covered by patrol   Preliminary wage study indicates that the County is lagging in some areas and leading in others.  Full study available when complete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Summary by fiscal year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Crook County Sheriff’s Office</dc:title>
  <dc:creator>BILL ELLIOTT</dc:creator>
  <cp:lastModifiedBy>BILL ELLIOTT</cp:lastModifiedBy>
  <cp:revision>62</cp:revision>
  <cp:lastPrinted>2022-11-30T19:58:11Z</cp:lastPrinted>
  <dcterms:created xsi:type="dcterms:W3CDTF">2022-11-28T23:12:51Z</dcterms:created>
  <dcterms:modified xsi:type="dcterms:W3CDTF">2022-12-16T20:13:24Z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